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77" r:id="rId2"/>
    <p:sldId id="257" r:id="rId3"/>
    <p:sldId id="259" r:id="rId4"/>
    <p:sldId id="292" r:id="rId5"/>
    <p:sldId id="400" r:id="rId6"/>
    <p:sldId id="403" r:id="rId7"/>
    <p:sldId id="278" r:id="rId8"/>
    <p:sldId id="406" r:id="rId9"/>
    <p:sldId id="405" r:id="rId10"/>
    <p:sldId id="404" r:id="rId11"/>
    <p:sldId id="407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383" r:id="rId21"/>
    <p:sldId id="409" r:id="rId22"/>
    <p:sldId id="410" r:id="rId23"/>
    <p:sldId id="408" r:id="rId24"/>
    <p:sldId id="412" r:id="rId25"/>
    <p:sldId id="411" r:id="rId26"/>
    <p:sldId id="415" r:id="rId27"/>
    <p:sldId id="416" r:id="rId28"/>
    <p:sldId id="417" r:id="rId29"/>
    <p:sldId id="388" r:id="rId30"/>
    <p:sldId id="418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401" r:id="rId39"/>
    <p:sldId id="402" r:id="rId40"/>
    <p:sldId id="387" r:id="rId41"/>
    <p:sldId id="293" r:id="rId42"/>
  </p:sldIdLst>
  <p:sldSz cx="12192000" cy="6858000"/>
  <p:notesSz cx="6858000" cy="9144000"/>
  <p:embeddedFontLst>
    <p:embeddedFont>
      <p:font typeface="Arial Unicode MS" panose="020B0604020202020204" charset="-128"/>
      <p:regular r:id="rId45"/>
    </p:embeddedFont>
    <p:embeddedFont>
      <p:font typeface="Garamond" panose="02020404030301010803" pitchFamily="18" charset="0"/>
      <p:regular r:id="rId46"/>
      <p:bold r:id="rId47"/>
      <p:italic r:id="rId48"/>
    </p:embeddedFont>
    <p:embeddedFont>
      <p:font typeface="Nunito ExtraLight" panose="020B0604020202020204" charset="0"/>
      <p:regular r:id="rId49"/>
      <p:italic r:id="rId50"/>
    </p:embeddedFont>
    <p:embeddedFont>
      <p:font typeface="맑은 고딕" panose="020B0503020000020004" pitchFamily="34" charset="-127"/>
      <p:regular r:id="rId51"/>
      <p:bold r:id="rId52"/>
    </p:embeddedFont>
    <p:embeddedFont>
      <p:font typeface="Nunito Black" panose="020B0604020202020204" charset="0"/>
      <p:bold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3DFF"/>
    <a:srgbClr val="4040E8"/>
    <a:srgbClr val="7CFF7E"/>
    <a:srgbClr val="F7F7F7"/>
    <a:srgbClr val="F5F5F5"/>
    <a:srgbClr val="F3F3F3"/>
    <a:srgbClr val="050039"/>
    <a:srgbClr val="FF5942"/>
    <a:srgbClr val="FFCA09"/>
    <a:srgbClr val="8F8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" y="48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0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5.png"/><Relationship Id="rId18" Type="http://schemas.openxmlformats.org/officeDocument/2006/relationships/image" Target="../media/image14.svg"/><Relationship Id="rId3" Type="http://schemas.openxmlformats.org/officeDocument/2006/relationships/image" Target="../media/image2.svg"/><Relationship Id="rId21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7.png"/><Relationship Id="rId2" Type="http://schemas.openxmlformats.org/officeDocument/2006/relationships/image" Target="../media/image1.png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4.png"/><Relationship Id="rId5" Type="http://schemas.openxmlformats.org/officeDocument/2006/relationships/image" Target="../media/image4.svg"/><Relationship Id="rId15" Type="http://schemas.openxmlformats.org/officeDocument/2006/relationships/image" Target="../media/image6.png"/><Relationship Id="rId10" Type="http://schemas.openxmlformats.org/officeDocument/2006/relationships/hyperlink" Target="http://www.pptmon.com/" TargetMode="External"/><Relationship Id="rId19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10.svg"/><Relationship Id="rId22" Type="http://schemas.openxmlformats.org/officeDocument/2006/relationships/image" Target="../media/image1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4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2.svg"/><Relationship Id="rId19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image" Target="../media/image1.png"/><Relationship Id="rId14" Type="http://schemas.openxmlformats.org/officeDocument/2006/relationships/image" Target="../media/image14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6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2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6.svg"/><Relationship Id="rId22" Type="http://schemas.openxmlformats.org/officeDocument/2006/relationships/image" Target="../media/image3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4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8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0.svg"/><Relationship Id="rId22" Type="http://schemas.openxmlformats.org/officeDocument/2006/relationships/image" Target="../media/image1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20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4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.png"/><Relationship Id="rId14" Type="http://schemas.openxmlformats.org/officeDocument/2006/relationships/image" Target="../media/image28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18" Type="http://schemas.openxmlformats.org/officeDocument/2006/relationships/image" Target="../media/image30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17" Type="http://schemas.openxmlformats.org/officeDocument/2006/relationships/image" Target="../media/image1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26.sv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.png"/><Relationship Id="rId18" Type="http://schemas.openxmlformats.org/officeDocument/2006/relationships/image" Target="../media/image22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2.svg"/><Relationship Id="rId1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6.svg"/><Relationship Id="rId22" Type="http://schemas.openxmlformats.org/officeDocument/2006/relationships/image" Target="../media/image30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.png"/><Relationship Id="rId18" Type="http://schemas.openxmlformats.org/officeDocument/2006/relationships/image" Target="../media/image10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0.svg"/><Relationship Id="rId22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2.svg"/><Relationship Id="rId19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2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20.svg"/><Relationship Id="rId22" Type="http://schemas.openxmlformats.org/officeDocument/2006/relationships/image" Target="../media/image18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.png"/><Relationship Id="rId18" Type="http://schemas.openxmlformats.org/officeDocument/2006/relationships/image" Target="../media/image30.svg"/><Relationship Id="rId3" Type="http://schemas.openxmlformats.org/officeDocument/2006/relationships/image" Target="../media/image8.svg"/><Relationship Id="rId7" Type="http://schemas.openxmlformats.org/officeDocument/2006/relationships/image" Target="../media/image3.png"/><Relationship Id="rId12" Type="http://schemas.openxmlformats.org/officeDocument/2006/relationships/image" Target="../media/image26.svg"/><Relationship Id="rId17" Type="http://schemas.openxmlformats.org/officeDocument/2006/relationships/image" Target="../media/image15.png"/><Relationship Id="rId2" Type="http://schemas.openxmlformats.org/officeDocument/2006/relationships/image" Target="../media/image4.png"/><Relationship Id="rId16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13.png"/><Relationship Id="rId5" Type="http://schemas.openxmlformats.org/officeDocument/2006/relationships/image" Target="../media/image12.svg"/><Relationship Id="rId15" Type="http://schemas.openxmlformats.org/officeDocument/2006/relationships/image" Target="../media/image8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7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4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2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.png"/><Relationship Id="rId14" Type="http://schemas.openxmlformats.org/officeDocument/2006/relationships/image" Target="../media/image14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1.png"/><Relationship Id="rId1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17" Type="http://schemas.openxmlformats.org/officeDocument/2006/relationships/image" Target="../media/image12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6.svg"/><Relationship Id="rId19" Type="http://schemas.openxmlformats.org/officeDocument/2006/relationships/image" Target="../media/image9.pn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2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2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6.svg"/><Relationship Id="rId22" Type="http://schemas.openxmlformats.org/officeDocument/2006/relationships/image" Target="../media/image30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4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0.svg"/><Relationship Id="rId22" Type="http://schemas.openxmlformats.org/officeDocument/2006/relationships/image" Target="../media/image30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6.sv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4.svg"/><Relationship Id="rId22" Type="http://schemas.openxmlformats.org/officeDocument/2006/relationships/image" Target="../media/image3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18" Type="http://schemas.openxmlformats.org/officeDocument/2006/relationships/image" Target="../media/image16.sv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4.svg"/><Relationship Id="rId1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.svg"/><Relationship Id="rId19" Type="http://schemas.openxmlformats.org/officeDocument/2006/relationships/image" Target="../media/image15.png"/><Relationship Id="rId4" Type="http://schemas.openxmlformats.org/officeDocument/2006/relationships/image" Target="../media/image6.svg"/><Relationship Id="rId9" Type="http://schemas.openxmlformats.org/officeDocument/2006/relationships/image" Target="../media/image1.png"/><Relationship Id="rId14" Type="http://schemas.openxmlformats.org/officeDocument/2006/relationships/image" Target="../media/image2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5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0.svg"/><Relationship Id="rId1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26.svg"/><Relationship Id="rId4" Type="http://schemas.openxmlformats.org/officeDocument/2006/relationships/image" Target="../media/image6.svg"/><Relationship Id="rId9" Type="http://schemas.openxmlformats.org/officeDocument/2006/relationships/image" Target="../media/image13.png"/><Relationship Id="rId14" Type="http://schemas.openxmlformats.org/officeDocument/2006/relationships/image" Target="../media/image10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.png"/><Relationship Id="rId18" Type="http://schemas.openxmlformats.org/officeDocument/2006/relationships/image" Target="../media/image22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6.png"/><Relationship Id="rId12" Type="http://schemas.openxmlformats.org/officeDocument/2006/relationships/image" Target="../media/image2.svg"/><Relationship Id="rId1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0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5.png"/><Relationship Id="rId10" Type="http://schemas.openxmlformats.org/officeDocument/2006/relationships/image" Target="../media/image8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6.svg"/><Relationship Id="rId22" Type="http://schemas.openxmlformats.org/officeDocument/2006/relationships/image" Target="../media/image1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0.png"/><Relationship Id="rId18" Type="http://schemas.openxmlformats.org/officeDocument/2006/relationships/image" Target="../media/image10.sv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4.svg"/><Relationship Id="rId1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19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4.png"/><Relationship Id="rId14" Type="http://schemas.openxmlformats.org/officeDocument/2006/relationships/image" Target="../media/image20.svg"/><Relationship Id="rId22" Type="http://schemas.openxmlformats.org/officeDocument/2006/relationships/image" Target="../media/image30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0.png"/><Relationship Id="rId18" Type="http://schemas.openxmlformats.org/officeDocument/2006/relationships/image" Target="../media/image14.svg"/><Relationship Id="rId3" Type="http://schemas.openxmlformats.org/officeDocument/2006/relationships/image" Target="../media/image3.png"/><Relationship Id="rId21" Type="http://schemas.openxmlformats.org/officeDocument/2006/relationships/image" Target="../media/image8.png"/><Relationship Id="rId7" Type="http://schemas.openxmlformats.org/officeDocument/2006/relationships/image" Target="../media/image4.png"/><Relationship Id="rId12" Type="http://schemas.openxmlformats.org/officeDocument/2006/relationships/image" Target="../media/image2.svg"/><Relationship Id="rId1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0.svg"/><Relationship Id="rId20" Type="http://schemas.openxmlformats.org/officeDocument/2006/relationships/image" Target="../media/image28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5.png"/><Relationship Id="rId10" Type="http://schemas.openxmlformats.org/officeDocument/2006/relationships/image" Target="../media/image12.svg"/><Relationship Id="rId19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20.svg"/><Relationship Id="rId22" Type="http://schemas.openxmlformats.org/officeDocument/2006/relationships/image" Target="../media/image1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.png"/><Relationship Id="rId18" Type="http://schemas.openxmlformats.org/officeDocument/2006/relationships/image" Target="../media/image28.sv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4.svg"/><Relationship Id="rId20" Type="http://schemas.openxmlformats.org/officeDocument/2006/relationships/image" Target="../media/image24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12.svg"/><Relationship Id="rId19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6.png"/><Relationship Id="rId14" Type="http://schemas.openxmlformats.org/officeDocument/2006/relationships/image" Target="../media/image4.svg"/><Relationship Id="rId22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래픽 86">
            <a:extLst>
              <a:ext uri="{FF2B5EF4-FFF2-40B4-BE49-F238E27FC236}">
                <a16:creationId xmlns:a16="http://schemas.microsoft.com/office/drawing/2014/main" id="{9AFDB3E4-6F30-4985-9FB9-E471A65CE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53259"/>
          <a:stretch/>
        </p:blipFill>
        <p:spPr>
          <a:xfrm>
            <a:off x="10053583" y="4376721"/>
            <a:ext cx="2138417" cy="2481279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C5E67DFE-DAE6-4A28-A1D1-37ACF4691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62123"/>
          <a:stretch/>
        </p:blipFill>
        <p:spPr>
          <a:xfrm>
            <a:off x="0" y="0"/>
            <a:ext cx="1967317" cy="2313547"/>
          </a:xfrm>
          <a:prstGeom prst="rect">
            <a:avLst/>
          </a:prstGeom>
        </p:spPr>
      </p:pic>
      <p:pic>
        <p:nvPicPr>
          <p:cNvPr id="12" name="Graphic 3">
            <a:hlinkClick r:id="rId6"/>
            <a:extLst>
              <a:ext uri="{FF2B5EF4-FFF2-40B4-BE49-F238E27FC236}">
                <a16:creationId xmlns:a16="http://schemas.microsoft.com/office/drawing/2014/main" id="{C9C7E2BB-3938-40FB-954D-FAE88114A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3" name="TextBox 12">
            <a:hlinkClick r:id="rId9"/>
            <a:extLst>
              <a:ext uri="{FF2B5EF4-FFF2-40B4-BE49-F238E27FC236}">
                <a16:creationId xmlns:a16="http://schemas.microsoft.com/office/drawing/2014/main" id="{594821A9-994E-4BB8-A711-8E9415EEBE2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그래픽 77">
            <a:extLst>
              <a:ext uri="{FF2B5EF4-FFF2-40B4-BE49-F238E27FC236}">
                <a16:creationId xmlns:a16="http://schemas.microsoft.com/office/drawing/2014/main" id="{CD34F2D7-3947-471C-8964-C0BACFB9F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55161"/>
          <a:stretch/>
        </p:blipFill>
        <p:spPr>
          <a:xfrm flipV="1">
            <a:off x="0" y="3653738"/>
            <a:ext cx="2751667" cy="3204262"/>
          </a:xfrm>
          <a:prstGeom prst="rect">
            <a:avLst/>
          </a:prstGeom>
        </p:spPr>
      </p:pic>
      <p:pic>
        <p:nvPicPr>
          <p:cNvPr id="81" name="그래픽 80">
            <a:extLst>
              <a:ext uri="{FF2B5EF4-FFF2-40B4-BE49-F238E27FC236}">
                <a16:creationId xmlns:a16="http://schemas.microsoft.com/office/drawing/2014/main" id="{DF95CCDD-C891-4050-B888-F59BFBE685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54270"/>
          <a:stretch/>
        </p:blipFill>
        <p:spPr>
          <a:xfrm flipH="1" flipV="1">
            <a:off x="0" y="4191109"/>
            <a:ext cx="1827653" cy="2492847"/>
          </a:xfrm>
          <a:prstGeom prst="rect">
            <a:avLst/>
          </a:prstGeom>
        </p:spPr>
      </p:pic>
      <p:pic>
        <p:nvPicPr>
          <p:cNvPr id="79" name="그래픽 78">
            <a:extLst>
              <a:ext uri="{FF2B5EF4-FFF2-40B4-BE49-F238E27FC236}">
                <a16:creationId xmlns:a16="http://schemas.microsoft.com/office/drawing/2014/main" id="{6F955A93-D788-44F9-8F36-E9FDEEBFE8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54228"/>
          <a:stretch/>
        </p:blipFill>
        <p:spPr>
          <a:xfrm>
            <a:off x="9568493" y="0"/>
            <a:ext cx="2623507" cy="3516591"/>
          </a:xfrm>
          <a:prstGeom prst="rect">
            <a:avLst/>
          </a:prstGeom>
        </p:spPr>
      </p:pic>
      <p:pic>
        <p:nvPicPr>
          <p:cNvPr id="83" name="그래픽 82">
            <a:extLst>
              <a:ext uri="{FF2B5EF4-FFF2-40B4-BE49-F238E27FC236}">
                <a16:creationId xmlns:a16="http://schemas.microsoft.com/office/drawing/2014/main" id="{B8947F50-08B3-430D-A58D-AE0668D0A1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62537"/>
          <a:stretch/>
        </p:blipFill>
        <p:spPr>
          <a:xfrm>
            <a:off x="10246190" y="552243"/>
            <a:ext cx="1945810" cy="2313547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2B39EFA2-0DC5-43EE-99BF-B0C28A867C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2149" b="50167"/>
          <a:stretch/>
        </p:blipFill>
        <p:spPr>
          <a:xfrm>
            <a:off x="477462" y="627599"/>
            <a:ext cx="2336048" cy="559175"/>
          </a:xfrm>
          <a:prstGeom prst="rect">
            <a:avLst/>
          </a:prstGeom>
        </p:spPr>
      </p:pic>
      <p:pic>
        <p:nvPicPr>
          <p:cNvPr id="86" name="그래픽 85">
            <a:extLst>
              <a:ext uri="{FF2B5EF4-FFF2-40B4-BE49-F238E27FC236}">
                <a16:creationId xmlns:a16="http://schemas.microsoft.com/office/drawing/2014/main" id="{D9F0E801-994D-4C41-AE67-8D33D4D4506D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31197" y="5817637"/>
            <a:ext cx="2475193" cy="4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FF0BF7-23A0-4594-8CB1-F2DB6F68C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58858"/>
          <a:stretch/>
        </p:blipFill>
        <p:spPr>
          <a:xfrm flipH="1">
            <a:off x="9954638" y="0"/>
            <a:ext cx="22373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3AAEF83-0B1D-4CBF-98D2-49FABAD7C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858"/>
          <a:stretch/>
        </p:blipFill>
        <p:spPr>
          <a:xfrm flipH="1">
            <a:off x="0" y="4018502"/>
            <a:ext cx="2237363" cy="283949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1CC13B5-4149-46D7-9E76-B787B6AE5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31857"/>
          <a:stretch/>
        </p:blipFill>
        <p:spPr>
          <a:xfrm flipH="1">
            <a:off x="-1" y="0"/>
            <a:ext cx="2762657" cy="219881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0016FB-BC2F-4AB6-9D43-20FFF5EBA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6963"/>
          <a:stretch/>
        </p:blipFill>
        <p:spPr>
          <a:xfrm flipH="1">
            <a:off x="8830358" y="4807821"/>
            <a:ext cx="3361642" cy="205017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9179BA0-64AF-42F3-B3D7-60D7DE156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67836"/>
          <a:stretch/>
        </p:blipFill>
        <p:spPr>
          <a:xfrm flipH="1">
            <a:off x="0" y="4561909"/>
            <a:ext cx="1480390" cy="205017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F1B9C03E-6C60-42A6-A691-F9621933E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46481"/>
          <a:stretch/>
        </p:blipFill>
        <p:spPr>
          <a:xfrm flipH="1">
            <a:off x="10296519" y="315215"/>
            <a:ext cx="1895481" cy="2209068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1AB25DC1-B9FA-4AED-BCF8-81E9A92B67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78247" b="50167"/>
          <a:stretch/>
        </p:blipFill>
        <p:spPr>
          <a:xfrm>
            <a:off x="520995" y="506097"/>
            <a:ext cx="959395" cy="716323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E5F1441E-1DB9-46D6-86D8-46F8212087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t="63867"/>
          <a:stretch/>
        </p:blipFill>
        <p:spPr>
          <a:xfrm>
            <a:off x="8743758" y="6256867"/>
            <a:ext cx="3170809" cy="2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308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4FAA260-8B85-417E-B21E-F55341CDD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682"/>
          <a:stretch/>
        </p:blipFill>
        <p:spPr>
          <a:xfrm flipH="1">
            <a:off x="0" y="3741728"/>
            <a:ext cx="2098673" cy="311627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F568F0C-B965-4FC4-8A8A-6FBDF4F25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3015"/>
          <a:stretch/>
        </p:blipFill>
        <p:spPr>
          <a:xfrm flipH="1">
            <a:off x="10313420" y="0"/>
            <a:ext cx="1878580" cy="311627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223B2D7-6660-4E27-98AF-CE4E1425E0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0744"/>
          <a:stretch/>
        </p:blipFill>
        <p:spPr>
          <a:xfrm flipH="1">
            <a:off x="10093328" y="4648932"/>
            <a:ext cx="2098672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B3395A0-2BE9-4268-BC04-07D247893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0000"/>
          <a:stretch/>
        </p:blipFill>
        <p:spPr>
          <a:xfrm flipH="1">
            <a:off x="-1" y="0"/>
            <a:ext cx="247302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716BEAA-B05D-4CE5-A618-29561AC83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9623" r="1"/>
          <a:stretch/>
        </p:blipFill>
        <p:spPr>
          <a:xfrm flipH="1">
            <a:off x="10555058" y="458727"/>
            <a:ext cx="1636942" cy="219881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74E29F0-B5B9-4995-B013-99DCF175E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1722"/>
          <a:stretch/>
        </p:blipFill>
        <p:spPr>
          <a:xfrm flipV="1">
            <a:off x="-1" y="4274773"/>
            <a:ext cx="1761808" cy="2050179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F4FFEEBC-3C6A-4360-9DD5-9CA0DB6ABB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2149" b="83965"/>
          <a:stretch/>
        </p:blipFill>
        <p:spPr>
          <a:xfrm>
            <a:off x="520995" y="506097"/>
            <a:ext cx="2992559" cy="230503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6445A1B2-374B-49D5-8B40-143A48C5324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9930175" y="4701755"/>
            <a:ext cx="3170809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746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FE7773A-2237-4883-BD09-DFF36B8F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682"/>
          <a:stretch/>
        </p:blipFill>
        <p:spPr>
          <a:xfrm>
            <a:off x="10093327" y="3741728"/>
            <a:ext cx="2098673" cy="31162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C493CCD-2503-47BC-9B42-18E0BF693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58858"/>
          <a:stretch/>
        </p:blipFill>
        <p:spPr>
          <a:xfrm flipH="1">
            <a:off x="0" y="0"/>
            <a:ext cx="2237363" cy="283949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B64D7A1-BB47-42BE-8DD9-B145424B3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33359"/>
          <a:stretch/>
        </p:blipFill>
        <p:spPr>
          <a:xfrm flipH="1">
            <a:off x="9490212" y="0"/>
            <a:ext cx="2701788" cy="219881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B9D1622-2B7B-461D-BEFD-448917FFE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50000"/>
          <a:stretch/>
        </p:blipFill>
        <p:spPr>
          <a:xfrm flipH="1">
            <a:off x="-1" y="4648932"/>
            <a:ext cx="1770842" cy="220906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4FEC845-A46D-47AB-8E4A-167DD1FD1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59885"/>
          <a:stretch/>
        </p:blipFill>
        <p:spPr>
          <a:xfrm flipH="1">
            <a:off x="0" y="320340"/>
            <a:ext cx="1626368" cy="219881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0926DF1-F12B-45E1-832B-A99AE8B4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62552"/>
          <a:stretch/>
        </p:blipFill>
        <p:spPr>
          <a:xfrm flipH="1">
            <a:off x="10339761" y="4413160"/>
            <a:ext cx="1852239" cy="244484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2722A63E-3A34-4F92-91FC-55E143743E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2149" b="81336"/>
          <a:stretch/>
        </p:blipFill>
        <p:spPr>
          <a:xfrm>
            <a:off x="8944741" y="453604"/>
            <a:ext cx="2992559" cy="268292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292DA16D-7A3B-481F-97C1-81749CA4B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39323"/>
          <a:stretch/>
        </p:blipFill>
        <p:spPr>
          <a:xfrm>
            <a:off x="-1" y="5954639"/>
            <a:ext cx="1923943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304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D32B93F-84E4-4238-B2C7-D7DE84140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3015"/>
          <a:stretch/>
        </p:blipFill>
        <p:spPr>
          <a:xfrm>
            <a:off x="0" y="3741727"/>
            <a:ext cx="1878580" cy="31162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FEFBBE9-9874-40B5-A856-240391E96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58858"/>
          <a:stretch/>
        </p:blipFill>
        <p:spPr>
          <a:xfrm flipH="1">
            <a:off x="9954638" y="1"/>
            <a:ext cx="22373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83FD9A3-8A7E-4BC7-A5BF-B0121C13C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38564"/>
          <a:stretch/>
        </p:blipFill>
        <p:spPr>
          <a:xfrm flipH="1">
            <a:off x="9364294" y="4807821"/>
            <a:ext cx="2827706" cy="205017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017C31A-8F23-400E-943D-F0A17EC07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8705"/>
          <a:stretch/>
        </p:blipFill>
        <p:spPr>
          <a:xfrm flipH="1">
            <a:off x="0" y="0"/>
            <a:ext cx="3031676" cy="244484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2EB1787-AD8A-43E0-AF4D-4D9DCA413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57200"/>
          <a:stretch/>
        </p:blipFill>
        <p:spPr>
          <a:xfrm flipH="1">
            <a:off x="0" y="4195329"/>
            <a:ext cx="1515838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514872F-AAE9-42F2-B79E-2AC72E2A1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-1" r="64599"/>
          <a:stretch/>
        </p:blipFill>
        <p:spPr>
          <a:xfrm>
            <a:off x="10441021" y="273130"/>
            <a:ext cx="175097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8A8C5A5-087E-4B52-A1BF-87B97B8A7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69219" b="56194"/>
          <a:stretch/>
        </p:blipFill>
        <p:spPr>
          <a:xfrm>
            <a:off x="520995" y="506098"/>
            <a:ext cx="1357585" cy="629684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4D36589-DBA8-4878-AC38-88678F9EE8D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743758" y="5857511"/>
            <a:ext cx="3170809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352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548B98E-43E2-42D7-A225-CF31E64C4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58858"/>
          <a:stretch/>
        </p:blipFill>
        <p:spPr>
          <a:xfrm flipV="1">
            <a:off x="0" y="4018502"/>
            <a:ext cx="2237362" cy="283949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C6A889-4841-45B8-9C3A-AC66018D99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58682"/>
          <a:stretch/>
        </p:blipFill>
        <p:spPr>
          <a:xfrm flipV="1">
            <a:off x="10093327" y="0"/>
            <a:ext cx="2098673" cy="311627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5897E1A4-DD72-4957-9AA2-DCA3B7A71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3662"/>
          <a:stretch/>
        </p:blipFill>
        <p:spPr>
          <a:xfrm flipV="1">
            <a:off x="10313365" y="4659183"/>
            <a:ext cx="1878636" cy="2198817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99CDCE19-935B-481F-BD63-C41226610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4765"/>
          <a:stretch/>
        </p:blipFill>
        <p:spPr>
          <a:xfrm flipV="1">
            <a:off x="0" y="0"/>
            <a:ext cx="2237362" cy="244484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B774E68C-8883-4425-849B-C6BE33EBD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57494"/>
          <a:stretch/>
        </p:blipFill>
        <p:spPr>
          <a:xfrm flipV="1">
            <a:off x="0" y="4338843"/>
            <a:ext cx="1723310" cy="2198817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682DC755-ADB6-4577-8FB4-AA33A0E32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59413"/>
          <a:stretch/>
        </p:blipFill>
        <p:spPr>
          <a:xfrm flipV="1">
            <a:off x="10546510" y="246023"/>
            <a:ext cx="1645490" cy="219881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C6D4C09-9E12-47F8-BB75-7E818EEB4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60560" b="50167"/>
          <a:stretch/>
        </p:blipFill>
        <p:spPr>
          <a:xfrm rot="5400000">
            <a:off x="-286637" y="948026"/>
            <a:ext cx="1739492" cy="7163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240DEB42-B713-4801-923C-987785F474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t="61158"/>
          <a:stretch/>
        </p:blipFill>
        <p:spPr>
          <a:xfrm>
            <a:off x="8743758" y="6239933"/>
            <a:ext cx="3170809" cy="24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382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653653C-4543-4372-8AB9-B47746E6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858"/>
          <a:stretch/>
        </p:blipFill>
        <p:spPr>
          <a:xfrm flipV="1">
            <a:off x="9954637" y="4018502"/>
            <a:ext cx="2237363" cy="283949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AAF4640-F3F5-4567-A35C-A2A65B775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3015"/>
          <a:stretch/>
        </p:blipFill>
        <p:spPr>
          <a:xfrm flipV="1">
            <a:off x="0" y="0"/>
            <a:ext cx="1878580" cy="311627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0B47EC77-BA75-43A5-BDDC-432C2DF325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40917"/>
          <a:stretch/>
        </p:blipFill>
        <p:spPr>
          <a:xfrm flipV="1">
            <a:off x="10099467" y="0"/>
            <a:ext cx="2092533" cy="220906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02AEE68-A0D4-458D-9D49-7B9AA45F1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5983"/>
          <a:stretch/>
        </p:blipFill>
        <p:spPr>
          <a:xfrm flipV="1">
            <a:off x="0" y="4807821"/>
            <a:ext cx="2025964" cy="205017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E40D125F-9A7A-4FA5-9E61-66D676D26F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68963"/>
          <a:stretch/>
        </p:blipFill>
        <p:spPr>
          <a:xfrm flipV="1">
            <a:off x="10763469" y="4632723"/>
            <a:ext cx="1428531" cy="2050179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83E6C6C4-68F0-44E2-AB20-D6727CF66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62019"/>
          <a:stretch/>
        </p:blipFill>
        <p:spPr>
          <a:xfrm flipV="1">
            <a:off x="0" y="102585"/>
            <a:ext cx="1878580" cy="244484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8A2252AE-47AB-43B5-A0B6-6E372BE6C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l="30433" r="32149" b="50167"/>
          <a:stretch/>
        </p:blipFill>
        <p:spPr>
          <a:xfrm>
            <a:off x="10287000" y="453603"/>
            <a:ext cx="1650300" cy="7163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43D0DA4-A541-4BCD-ACF3-22FB42BF9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40754"/>
          <a:stretch/>
        </p:blipFill>
        <p:spPr>
          <a:xfrm>
            <a:off x="0" y="5954639"/>
            <a:ext cx="1878580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26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FF0BF7-23A0-4594-8CB1-F2DB6F68C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58858"/>
          <a:stretch/>
        </p:blipFill>
        <p:spPr>
          <a:xfrm flipV="1">
            <a:off x="0" y="4018502"/>
            <a:ext cx="22373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3AAEF83-0B1D-4CBF-98D2-49FABAD7C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858"/>
          <a:stretch/>
        </p:blipFill>
        <p:spPr>
          <a:xfrm flipV="1">
            <a:off x="9954637" y="0"/>
            <a:ext cx="2237363" cy="28394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78EB6BE-83B4-4161-85F9-27CD6A770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29369"/>
          <a:stretch/>
        </p:blipFill>
        <p:spPr>
          <a:xfrm flipV="1">
            <a:off x="0" y="0"/>
            <a:ext cx="2863542" cy="2198817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3B7BAAB6-5C9D-4461-B6D1-D056A17E3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64274"/>
          <a:stretch/>
        </p:blipFill>
        <p:spPr>
          <a:xfrm flipV="1">
            <a:off x="10547654" y="4807821"/>
            <a:ext cx="1644346" cy="205017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E0DF86A-BEDD-498A-B3F9-FC1FA4B274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64030"/>
          <a:stretch/>
        </p:blipFill>
        <p:spPr>
          <a:xfrm flipH="1" flipV="1">
            <a:off x="-1" y="4215831"/>
            <a:ext cx="1779093" cy="244484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871A2-05C0-438C-8FCF-01ED3A32E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4274"/>
          <a:stretch/>
        </p:blipFill>
        <p:spPr>
          <a:xfrm flipH="1" flipV="1">
            <a:off x="10547654" y="148638"/>
            <a:ext cx="1644346" cy="205017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A077C89-4E36-4166-A506-44345F2477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61084" b="84848"/>
          <a:stretch/>
        </p:blipFill>
        <p:spPr>
          <a:xfrm>
            <a:off x="520995" y="506097"/>
            <a:ext cx="1716367" cy="21780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09381C9D-78F4-462F-BD7D-1AC3A4E7F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t="54388"/>
          <a:stretch/>
        </p:blipFill>
        <p:spPr>
          <a:xfrm>
            <a:off x="8743758" y="6197600"/>
            <a:ext cx="3170809" cy="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181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4FAA260-8B85-417E-B21E-F55341CDD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682"/>
          <a:stretch/>
        </p:blipFill>
        <p:spPr>
          <a:xfrm flipV="1">
            <a:off x="10093327" y="0"/>
            <a:ext cx="2098673" cy="311627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F568F0C-B965-4FC4-8A8A-6FBDF4F25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3015"/>
          <a:stretch/>
        </p:blipFill>
        <p:spPr>
          <a:xfrm flipV="1">
            <a:off x="0" y="3741728"/>
            <a:ext cx="1878580" cy="311627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3772E14-7003-4F36-8AB4-FC4FB22CC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0744"/>
          <a:stretch/>
        </p:blipFill>
        <p:spPr>
          <a:xfrm flipV="1">
            <a:off x="0" y="0"/>
            <a:ext cx="2098673" cy="220906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4389D90-B18D-4BF0-81C5-C2E7458D8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7569"/>
          <a:stretch/>
        </p:blipFill>
        <p:spPr>
          <a:xfrm flipV="1">
            <a:off x="10093327" y="4413160"/>
            <a:ext cx="2098673" cy="244484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243F305-B4FD-4589-B345-415A61F18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53979"/>
          <a:stretch/>
        </p:blipFill>
        <p:spPr>
          <a:xfrm flipV="1">
            <a:off x="10562093" y="453602"/>
            <a:ext cx="1629907" cy="220906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E57A601-FC95-4209-B727-43ACC35E4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8112"/>
          <a:stretch/>
        </p:blipFill>
        <p:spPr>
          <a:xfrm flipV="1">
            <a:off x="-1" y="4413160"/>
            <a:ext cx="1483565" cy="220906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6FB6EC69-6862-4A87-B546-9631CE7CC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78176" b="50167"/>
          <a:stretch/>
        </p:blipFill>
        <p:spPr>
          <a:xfrm>
            <a:off x="520995" y="506097"/>
            <a:ext cx="962569" cy="71632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6AB2F737-462D-4799-BA9C-992CF464B80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5400000">
            <a:off x="9869908" y="4724174"/>
            <a:ext cx="3170809" cy="625299"/>
          </a:xfrm>
          <a:prstGeom prst="rect">
            <a:avLst/>
          </a:prstGeom>
        </p:spPr>
      </p:pic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3B564780-465B-4EF3-8CC0-D77BC2E817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7234" y="1197002"/>
            <a:ext cx="4464000" cy="4463995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684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FE7773A-2237-4883-BD09-DFF36B8F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682"/>
          <a:stretch/>
        </p:blipFill>
        <p:spPr>
          <a:xfrm flipH="1" flipV="1">
            <a:off x="0" y="0"/>
            <a:ext cx="2098673" cy="31162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C493CCD-2503-47BC-9B42-18E0BF693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7691"/>
          <a:stretch/>
        </p:blipFill>
        <p:spPr>
          <a:xfrm flipV="1">
            <a:off x="10435005" y="4018502"/>
            <a:ext cx="1756995" cy="28394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44B340C8-C579-41E6-A5DD-68EEBE669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38323"/>
          <a:stretch/>
        </p:blipFill>
        <p:spPr>
          <a:xfrm flipV="1">
            <a:off x="0" y="4659183"/>
            <a:ext cx="2500527" cy="219881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B532C46F-B103-429F-9FC1-508B8F38E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2960"/>
          <a:stretch/>
        </p:blipFill>
        <p:spPr>
          <a:xfrm flipV="1">
            <a:off x="9817635" y="0"/>
            <a:ext cx="2374366" cy="2209068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C4CB99A-9838-43F0-9A4A-DD59B59508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55909"/>
          <a:stretch/>
        </p:blipFill>
        <p:spPr>
          <a:xfrm flipH="1" flipV="1">
            <a:off x="-1" y="453602"/>
            <a:ext cx="1561549" cy="220906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14DE57C9-B7BD-4B81-833A-10C86DD7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73688"/>
          <a:stretch/>
        </p:blipFill>
        <p:spPr>
          <a:xfrm flipV="1">
            <a:off x="11125282" y="4338842"/>
            <a:ext cx="1066718" cy="219881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127682C-ADD0-42ED-821D-E7CAFD1D4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2149" b="89268"/>
          <a:stretch/>
        </p:blipFill>
        <p:spPr>
          <a:xfrm rot="5400000">
            <a:off x="10246047" y="1872749"/>
            <a:ext cx="2992559" cy="15426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2A6F2D7B-FFB3-48CA-9B42-727C63A5C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t="55959"/>
          <a:stretch/>
        </p:blipFill>
        <p:spPr>
          <a:xfrm>
            <a:off x="293175" y="6304547"/>
            <a:ext cx="3170809" cy="275391"/>
          </a:xfrm>
          <a:prstGeom prst="rect">
            <a:avLst/>
          </a:prstGeom>
        </p:spPr>
      </p:pic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4769E218-E628-4947-B144-0E1A8B9E2F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43000" y="3627689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1BB74CFA-A5B4-42BF-BAD8-F37524BD65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43000" y="1160212"/>
            <a:ext cx="44640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D32B93F-84E4-4238-B2C7-D7DE84140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3015"/>
          <a:stretch/>
        </p:blipFill>
        <p:spPr>
          <a:xfrm flipH="1" flipV="1">
            <a:off x="10313420" y="1"/>
            <a:ext cx="1878580" cy="31162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FEFBBE9-9874-40B5-A856-240391E96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9143"/>
          <a:stretch/>
        </p:blipFill>
        <p:spPr>
          <a:xfrm flipV="1">
            <a:off x="-1" y="4018501"/>
            <a:ext cx="1678021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EAFF868-C08F-4AF1-A1A2-408A754BF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34685"/>
          <a:stretch/>
        </p:blipFill>
        <p:spPr>
          <a:xfrm flipV="1">
            <a:off x="9185782" y="4807821"/>
            <a:ext cx="3006218" cy="205017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51C3FCF-8D89-4F3D-BFB5-FA4A5BF19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4003"/>
          <a:stretch/>
        </p:blipFill>
        <p:spPr>
          <a:xfrm flipV="1">
            <a:off x="-1" y="0"/>
            <a:ext cx="3264243" cy="244484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FFAFC4A-5B53-4E76-8CB9-949A4AD39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59470"/>
          <a:stretch/>
        </p:blipFill>
        <p:spPr>
          <a:xfrm flipH="1" flipV="1">
            <a:off x="10548804" y="458729"/>
            <a:ext cx="1643195" cy="21988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AF38764-37DF-4FDB-9BDB-6BA7F3BBF9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68415" r="-1"/>
          <a:stretch/>
        </p:blipFill>
        <p:spPr>
          <a:xfrm flipV="1">
            <a:off x="-1" y="4493290"/>
            <a:ext cx="1118682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099E18C-69A3-477E-A92A-7F97B4B668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l="31728" r="32149" b="50167"/>
          <a:stretch/>
        </p:blipFill>
        <p:spPr>
          <a:xfrm>
            <a:off x="172424" y="506097"/>
            <a:ext cx="1593211" cy="7163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E2B1965-7494-4FD0-805A-7DF7CA4A0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r="40730"/>
          <a:stretch/>
        </p:blipFill>
        <p:spPr>
          <a:xfrm>
            <a:off x="10312675" y="5857511"/>
            <a:ext cx="1879326" cy="625299"/>
          </a:xfrm>
          <a:prstGeom prst="rect">
            <a:avLst/>
          </a:prstGeom>
        </p:spPr>
      </p:pic>
      <p:sp>
        <p:nvSpPr>
          <p:cNvPr id="15" name="그림 개체 틀 17">
            <a:extLst>
              <a:ext uri="{FF2B5EF4-FFF2-40B4-BE49-F238E27FC236}">
                <a16:creationId xmlns:a16="http://schemas.microsoft.com/office/drawing/2014/main" id="{40CD474E-21AC-4A10-9D88-9B895CF64D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A91BD975-590E-405B-B053-215689BFEC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840071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AE30E048-7D50-489F-BB26-D537897D85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75716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9" name="그림 개체 틀 17">
            <a:extLst>
              <a:ext uri="{FF2B5EF4-FFF2-40B4-BE49-F238E27FC236}">
                <a16:creationId xmlns:a16="http://schemas.microsoft.com/office/drawing/2014/main" id="{048AFAA4-FC14-4670-A592-4BC3CEC677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11362" y="2285999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8643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548B98E-43E2-42D7-A225-CF31E64C4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5085" r="1"/>
          <a:stretch/>
        </p:blipFill>
        <p:spPr>
          <a:xfrm>
            <a:off x="0" y="0"/>
            <a:ext cx="1898696" cy="283949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C6A889-4841-45B8-9C3A-AC66018D99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9108"/>
          <a:stretch/>
        </p:blipFill>
        <p:spPr>
          <a:xfrm>
            <a:off x="10622897" y="3741728"/>
            <a:ext cx="1569103" cy="3116272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5897E1A4-DD72-4957-9AA2-DCA3B7A714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3662"/>
          <a:stretch/>
        </p:blipFill>
        <p:spPr>
          <a:xfrm>
            <a:off x="10313365" y="0"/>
            <a:ext cx="1878636" cy="2198817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99CDCE19-935B-481F-BD63-C41226610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4765"/>
          <a:stretch/>
        </p:blipFill>
        <p:spPr>
          <a:xfrm>
            <a:off x="0" y="4413160"/>
            <a:ext cx="2237362" cy="244484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B774E68C-8883-4425-849B-C6BE33EBD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5847"/>
          <a:stretch/>
        </p:blipFill>
        <p:spPr>
          <a:xfrm>
            <a:off x="0" y="320340"/>
            <a:ext cx="1384644" cy="2198817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682DC755-ADB6-4577-8FB4-AA33A0E325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72475"/>
          <a:stretch/>
        </p:blipFill>
        <p:spPr>
          <a:xfrm>
            <a:off x="11076080" y="4413160"/>
            <a:ext cx="1115920" cy="2198817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C29229CE-431D-44F7-B22A-2F9550E135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46175" r="32149" b="50167"/>
          <a:stretch/>
        </p:blipFill>
        <p:spPr>
          <a:xfrm>
            <a:off x="10981267" y="453603"/>
            <a:ext cx="956033" cy="716323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CF14CCEC-8566-4E7B-937F-CE2526B6D1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t="68644"/>
          <a:stretch/>
        </p:blipFill>
        <p:spPr>
          <a:xfrm>
            <a:off x="293175" y="6383867"/>
            <a:ext cx="3170809" cy="19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12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548B98E-43E2-42D7-A225-CF31E64C4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70892"/>
          <a:stretch/>
        </p:blipFill>
        <p:spPr>
          <a:xfrm flipH="1" flipV="1">
            <a:off x="10609086" y="4018502"/>
            <a:ext cx="1582914" cy="283949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C6A889-4841-45B8-9C3A-AC66018D99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58682"/>
          <a:stretch/>
        </p:blipFill>
        <p:spPr>
          <a:xfrm flipH="1" flipV="1">
            <a:off x="0" y="0"/>
            <a:ext cx="2098673" cy="311627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BEDCA911-BBA9-4172-90CC-E38E86845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3034"/>
          <a:stretch/>
        </p:blipFill>
        <p:spPr>
          <a:xfrm flipH="1" flipV="1">
            <a:off x="-1" y="4659183"/>
            <a:ext cx="1904120" cy="21988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963E8A5-12F5-42EE-80A8-A15565C1E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0000"/>
          <a:stretch/>
        </p:blipFill>
        <p:spPr>
          <a:xfrm flipH="1" flipV="1">
            <a:off x="9718971" y="0"/>
            <a:ext cx="2473029" cy="2444840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EEA2AA38-1427-4182-8CC1-7519C5A75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75704" r="1"/>
          <a:stretch/>
        </p:blipFill>
        <p:spPr>
          <a:xfrm flipH="1" flipV="1">
            <a:off x="11073783" y="4413159"/>
            <a:ext cx="1118217" cy="205017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C9C81E13-1D0F-4FAD-B58F-7217EC035F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61503"/>
          <a:stretch/>
        </p:blipFill>
        <p:spPr>
          <a:xfrm flipV="1">
            <a:off x="0" y="335716"/>
            <a:ext cx="1904119" cy="244484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5C79839-E37A-4DEB-AAA7-14922D2E33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l="37736" r="32149" b="50167"/>
          <a:stretch/>
        </p:blipFill>
        <p:spPr>
          <a:xfrm>
            <a:off x="10609086" y="453603"/>
            <a:ext cx="1328214" cy="716323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F00A403-A840-41C8-BCF3-7C0390317F0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-945995" y="4682249"/>
            <a:ext cx="3170809" cy="625299"/>
          </a:xfrm>
          <a:prstGeom prst="rect">
            <a:avLst/>
          </a:prstGeom>
        </p:spPr>
      </p:pic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9CD95DA4-8FAC-473D-894D-5CA740BF35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58900" y="3752852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8EFC6DD5-8712-4D42-986C-776A4B7C29E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358900" y="1358901"/>
            <a:ext cx="3352800" cy="2070099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4752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6D6E8CEE-DA5A-4CB9-B7A1-2DB390800D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67031"/>
          <a:stretch/>
        </p:blipFill>
        <p:spPr>
          <a:xfrm flipH="1" flipV="1">
            <a:off x="-3" y="4018502"/>
            <a:ext cx="1792865" cy="2839498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52A290FA-B276-4C7D-84E8-ECF00856E3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63015"/>
          <a:stretch/>
        </p:blipFill>
        <p:spPr>
          <a:xfrm flipH="1" flipV="1">
            <a:off x="10313420" y="0"/>
            <a:ext cx="1878580" cy="3116272"/>
          </a:xfrm>
          <a:prstGeom prst="rect">
            <a:avLst/>
          </a:prstGeom>
        </p:spPr>
      </p:pic>
      <p:pic>
        <p:nvPicPr>
          <p:cNvPr id="6" name="Graphic 3">
            <a:hlinkClick r:id="rId6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9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DCE5584-D1DE-4DDB-93CD-3B5BF13B1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31335"/>
          <a:stretch/>
        </p:blipFill>
        <p:spPr>
          <a:xfrm flipH="1" flipV="1">
            <a:off x="0" y="0"/>
            <a:ext cx="2431916" cy="220906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E1856FB-FCE2-44E1-8CAA-D2F17781A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25808"/>
          <a:stretch/>
        </p:blipFill>
        <p:spPr>
          <a:xfrm flipH="1" flipV="1">
            <a:off x="8777219" y="4807821"/>
            <a:ext cx="3414781" cy="2050179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EAB96E9B-E3CF-4D42-BFFD-8473A5FAA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32149" b="82309"/>
          <a:stretch/>
        </p:blipFill>
        <p:spPr>
          <a:xfrm>
            <a:off x="520995" y="506097"/>
            <a:ext cx="2992559" cy="25429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57268E5-67C7-49C9-87E9-BA4646B943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54560"/>
          <a:stretch/>
        </p:blipFill>
        <p:spPr>
          <a:xfrm>
            <a:off x="8743758" y="6198669"/>
            <a:ext cx="3170809" cy="284141"/>
          </a:xfrm>
          <a:prstGeom prst="rect">
            <a:avLst/>
          </a:prstGeom>
        </p:spPr>
      </p:pic>
      <p:sp>
        <p:nvSpPr>
          <p:cNvPr id="14" name="그림 개체 틀 4">
            <a:extLst>
              <a:ext uri="{FF2B5EF4-FFF2-40B4-BE49-F238E27FC236}">
                <a16:creationId xmlns:a16="http://schemas.microsoft.com/office/drawing/2014/main" id="{70D64571-8F95-45D6-BEE3-23758C276AF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0699" y="1549400"/>
            <a:ext cx="11150601" cy="309215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8665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FF0BF7-23A0-4594-8CB1-F2DB6F68C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73232"/>
          <a:stretch/>
        </p:blipFill>
        <p:spPr>
          <a:xfrm flipH="1" flipV="1">
            <a:off x="10736323" y="4018502"/>
            <a:ext cx="1455677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3AAEF83-0B1D-4CBF-98D2-49FABAD7C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858"/>
          <a:stretch/>
        </p:blipFill>
        <p:spPr>
          <a:xfrm flipH="1" flipV="1">
            <a:off x="0" y="0"/>
            <a:ext cx="2237363" cy="283949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E1CC13B5-4149-46D7-9E76-B787B6AE5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31857"/>
          <a:stretch/>
        </p:blipFill>
        <p:spPr>
          <a:xfrm flipH="1" flipV="1">
            <a:off x="-1" y="4659183"/>
            <a:ext cx="2762657" cy="2198817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0016FB-BC2F-4AB6-9D43-20FFF5EBA0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26963"/>
          <a:stretch/>
        </p:blipFill>
        <p:spPr>
          <a:xfrm flipH="1" flipV="1">
            <a:off x="8830358" y="0"/>
            <a:ext cx="3361642" cy="2050179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9179BA0-64AF-42F3-B3D7-60D7DE156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67836"/>
          <a:stretch/>
        </p:blipFill>
        <p:spPr>
          <a:xfrm flipH="1" flipV="1">
            <a:off x="0" y="245912"/>
            <a:ext cx="1480390" cy="2050179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F1B9C03E-6C60-42A6-A691-F9621933EA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8552"/>
          <a:stretch/>
        </p:blipFill>
        <p:spPr>
          <a:xfrm flipH="1" flipV="1">
            <a:off x="11078204" y="4333717"/>
            <a:ext cx="1113796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D7429B89-1647-43A8-846D-6FA346584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2149" b="50167"/>
          <a:stretch/>
        </p:blipFill>
        <p:spPr>
          <a:xfrm rot="5400000">
            <a:off x="9747979" y="1574559"/>
            <a:ext cx="2992559" cy="71632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E67B6A6-9FFD-4748-B43D-F2EACD978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l="50251"/>
          <a:stretch/>
        </p:blipFill>
        <p:spPr>
          <a:xfrm>
            <a:off x="-1" y="5954639"/>
            <a:ext cx="1577433" cy="625299"/>
          </a:xfrm>
          <a:prstGeom prst="rect">
            <a:avLst/>
          </a:prstGeom>
        </p:spPr>
      </p:pic>
      <p:sp>
        <p:nvSpPr>
          <p:cNvPr id="14" name="그림 개체 틀 17">
            <a:extLst>
              <a:ext uri="{FF2B5EF4-FFF2-40B4-BE49-F238E27FC236}">
                <a16:creationId xmlns:a16="http://schemas.microsoft.com/office/drawing/2014/main" id="{8E0EDE1D-3C5D-4CF4-9FB1-44122B5B01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88396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6" name="그림 개체 틀 17">
            <a:extLst>
              <a:ext uri="{FF2B5EF4-FFF2-40B4-BE49-F238E27FC236}">
                <a16:creationId xmlns:a16="http://schemas.microsoft.com/office/drawing/2014/main" id="{41654B87-98D4-454A-9DBC-3BC6EEA48C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91740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7" name="그림 개체 틀 17">
            <a:extLst>
              <a:ext uri="{FF2B5EF4-FFF2-40B4-BE49-F238E27FC236}">
                <a16:creationId xmlns:a16="http://schemas.microsoft.com/office/drawing/2014/main" id="{BAA210A1-6B47-4ACE-AA26-6FC5265667D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95084" y="2548234"/>
            <a:ext cx="3208520" cy="182381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6009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4FAA260-8B85-417E-B21E-F55341CDD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682"/>
          <a:stretch/>
        </p:blipFill>
        <p:spPr>
          <a:xfrm flipH="1" flipV="1">
            <a:off x="0" y="0"/>
            <a:ext cx="2098673" cy="311627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F568F0C-B965-4FC4-8A8A-6FBDF4F25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3015"/>
          <a:stretch/>
        </p:blipFill>
        <p:spPr>
          <a:xfrm flipH="1" flipV="1">
            <a:off x="10313420" y="3741728"/>
            <a:ext cx="1878580" cy="311627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223B2D7-6660-4E27-98AF-CE4E1425E0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0744"/>
          <a:stretch/>
        </p:blipFill>
        <p:spPr>
          <a:xfrm flipH="1" flipV="1">
            <a:off x="10093328" y="0"/>
            <a:ext cx="2098672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B3395A0-2BE9-4268-BC04-07D2478930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0000"/>
          <a:stretch/>
        </p:blipFill>
        <p:spPr>
          <a:xfrm flipH="1" flipV="1">
            <a:off x="-1" y="4413160"/>
            <a:ext cx="247302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716BEAA-B05D-4CE5-A618-29561AC83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9623" r="1"/>
          <a:stretch/>
        </p:blipFill>
        <p:spPr>
          <a:xfrm flipH="1" flipV="1">
            <a:off x="10555058" y="4200456"/>
            <a:ext cx="1636942" cy="2198817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74E29F0-B5B9-4995-B013-99DCF175E6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1722"/>
          <a:stretch/>
        </p:blipFill>
        <p:spPr>
          <a:xfrm>
            <a:off x="-1" y="533048"/>
            <a:ext cx="1761808" cy="2050179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B1FC9A33-A3A0-4138-9CAF-92B8573878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40032" r="32149" b="50167"/>
          <a:stretch/>
        </p:blipFill>
        <p:spPr>
          <a:xfrm>
            <a:off x="10710333" y="453603"/>
            <a:ext cx="1226967" cy="716323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28AC9A81-1287-490B-87C7-A3EE08BB7C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l="50000"/>
          <a:stretch/>
        </p:blipFill>
        <p:spPr>
          <a:xfrm>
            <a:off x="-1" y="5954639"/>
            <a:ext cx="1585405" cy="625299"/>
          </a:xfrm>
          <a:prstGeom prst="rect">
            <a:avLst/>
          </a:prstGeom>
        </p:spPr>
      </p:pic>
      <p:sp>
        <p:nvSpPr>
          <p:cNvPr id="15" name="그림 개체 틀 11">
            <a:extLst>
              <a:ext uri="{FF2B5EF4-FFF2-40B4-BE49-F238E27FC236}">
                <a16:creationId xmlns:a16="http://schemas.microsoft.com/office/drawing/2014/main" id="{34397787-E7CE-401E-B7BC-3B1F9F35307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8238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FE7773A-2237-4883-BD09-DFF36B8F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58682"/>
          <a:stretch/>
        </p:blipFill>
        <p:spPr>
          <a:xfrm flipV="1">
            <a:off x="10093327" y="0"/>
            <a:ext cx="2098673" cy="31162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C493CCD-2503-47BC-9B42-18E0BF693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58858"/>
          <a:stretch/>
        </p:blipFill>
        <p:spPr>
          <a:xfrm flipH="1" flipV="1">
            <a:off x="0" y="4018502"/>
            <a:ext cx="2237363" cy="283949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B64D7A1-BB47-42BE-8DD9-B145424B36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33359"/>
          <a:stretch/>
        </p:blipFill>
        <p:spPr>
          <a:xfrm flipH="1" flipV="1">
            <a:off x="9490212" y="4659183"/>
            <a:ext cx="2701788" cy="2198817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B9D1622-2B7B-461D-BEFD-448917FFE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50000"/>
          <a:stretch/>
        </p:blipFill>
        <p:spPr>
          <a:xfrm flipH="1" flipV="1">
            <a:off x="-1" y="0"/>
            <a:ext cx="1770842" cy="220906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4FEC845-A46D-47AB-8E4A-167DD1FD1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59885"/>
          <a:stretch/>
        </p:blipFill>
        <p:spPr>
          <a:xfrm flipH="1" flipV="1">
            <a:off x="0" y="4338843"/>
            <a:ext cx="1626368" cy="219881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0926DF1-F12B-45E1-832B-A99AE8B4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62552"/>
          <a:stretch/>
        </p:blipFill>
        <p:spPr>
          <a:xfrm flipH="1" flipV="1">
            <a:off x="10339761" y="0"/>
            <a:ext cx="1852239" cy="244484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5FA7E93-1CFD-4633-B054-D5A5F771D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2149" b="85731"/>
          <a:stretch/>
        </p:blipFill>
        <p:spPr>
          <a:xfrm>
            <a:off x="520995" y="506097"/>
            <a:ext cx="2992559" cy="20510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89F3BD2-7492-4A47-9DE8-B292C399B9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t="46264"/>
          <a:stretch/>
        </p:blipFill>
        <p:spPr>
          <a:xfrm>
            <a:off x="8743758" y="6146800"/>
            <a:ext cx="3170809" cy="336010"/>
          </a:xfrm>
          <a:prstGeom prst="rect">
            <a:avLst/>
          </a:prstGeom>
        </p:spPr>
      </p:pic>
      <p:sp>
        <p:nvSpPr>
          <p:cNvPr id="17" name="그림 개체 틀 5">
            <a:extLst>
              <a:ext uri="{FF2B5EF4-FFF2-40B4-BE49-F238E27FC236}">
                <a16:creationId xmlns:a16="http://schemas.microsoft.com/office/drawing/2014/main" id="{7DDDB20A-5B92-4B90-B9B7-602F92B19B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33479" y="947752"/>
            <a:ext cx="3720526" cy="4962496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542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D32B93F-84E4-4238-B2C7-D7DE84140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3015"/>
          <a:stretch/>
        </p:blipFill>
        <p:spPr>
          <a:xfrm flipV="1">
            <a:off x="0" y="1"/>
            <a:ext cx="1878580" cy="31162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FEFBBE9-9874-40B5-A856-240391E96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58858"/>
          <a:stretch/>
        </p:blipFill>
        <p:spPr>
          <a:xfrm flipH="1" flipV="1">
            <a:off x="9954638" y="4018501"/>
            <a:ext cx="22373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83FD9A3-8A7E-4BC7-A5BF-B0121C13C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38564"/>
          <a:stretch/>
        </p:blipFill>
        <p:spPr>
          <a:xfrm flipH="1" flipV="1">
            <a:off x="9364294" y="0"/>
            <a:ext cx="2827706" cy="205017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A017C31A-8F23-400E-943D-F0A17EC07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8705"/>
          <a:stretch/>
        </p:blipFill>
        <p:spPr>
          <a:xfrm flipH="1" flipV="1">
            <a:off x="0" y="4413160"/>
            <a:ext cx="3031676" cy="244484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C2EB1787-AD8A-43E0-AF4D-4D9DCA413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57200"/>
          <a:stretch/>
        </p:blipFill>
        <p:spPr>
          <a:xfrm flipH="1" flipV="1">
            <a:off x="0" y="453603"/>
            <a:ext cx="1515838" cy="220906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3514872F-AAE9-42F2-B79E-2AC72E2A1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-1" r="64599"/>
          <a:stretch/>
        </p:blipFill>
        <p:spPr>
          <a:xfrm flipV="1">
            <a:off x="10441021" y="4140030"/>
            <a:ext cx="175097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F5DA5627-9CC9-4C21-A07D-F15513239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52841" b="50167"/>
          <a:stretch/>
        </p:blipFill>
        <p:spPr>
          <a:xfrm>
            <a:off x="10112063" y="453603"/>
            <a:ext cx="2079938" cy="71632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0522CDC-8AB9-4481-8E53-F74F3DF1C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45362"/>
          <a:stretch/>
        </p:blipFill>
        <p:spPr>
          <a:xfrm>
            <a:off x="0" y="5959571"/>
            <a:ext cx="1732461" cy="625299"/>
          </a:xfrm>
          <a:prstGeom prst="rect">
            <a:avLst/>
          </a:prstGeom>
        </p:spPr>
      </p:pic>
      <p:sp>
        <p:nvSpPr>
          <p:cNvPr id="16" name="그림 개체 틀 8">
            <a:extLst>
              <a:ext uri="{FF2B5EF4-FFF2-40B4-BE49-F238E27FC236}">
                <a16:creationId xmlns:a16="http://schemas.microsoft.com/office/drawing/2014/main" id="{F82563BF-1EC2-4FDC-AF32-7A51CDDDA6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279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B5306507-2616-407F-B759-93B1A3B22C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1C9F1A3D-8C05-4434-B9B5-50B11871DE4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0497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752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653653C-4543-4372-8AB9-B47746E6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1" r="64618"/>
          <a:stretch/>
        </p:blipFill>
        <p:spPr>
          <a:xfrm>
            <a:off x="10267903" y="0"/>
            <a:ext cx="1924097" cy="283949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AAF4640-F3F5-4567-A35C-A2A65B775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8939"/>
          <a:stretch/>
        </p:blipFill>
        <p:spPr>
          <a:xfrm>
            <a:off x="-1" y="3741728"/>
            <a:ext cx="1577713" cy="311627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0B47EC77-BA75-43A5-BDDC-432C2DF325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40917"/>
          <a:stretch/>
        </p:blipFill>
        <p:spPr>
          <a:xfrm>
            <a:off x="10099467" y="4648932"/>
            <a:ext cx="2092533" cy="2209068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F02AEE68-A0D4-458D-9D49-7B9AA45F1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5983"/>
          <a:stretch/>
        </p:blipFill>
        <p:spPr>
          <a:xfrm>
            <a:off x="0" y="0"/>
            <a:ext cx="2025964" cy="205017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E40D125F-9A7A-4FA5-9E61-66D676D26F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75770"/>
          <a:stretch/>
        </p:blipFill>
        <p:spPr>
          <a:xfrm>
            <a:off x="11076735" y="175098"/>
            <a:ext cx="1115265" cy="2050179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83E6C6C4-68F0-44E2-AB20-D6727CF66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68102"/>
          <a:stretch/>
        </p:blipFill>
        <p:spPr>
          <a:xfrm>
            <a:off x="-1" y="4310575"/>
            <a:ext cx="1577713" cy="244484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B702B9D-4114-4044-8688-84042DF3C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t="23350" r="32149" b="50167"/>
          <a:stretch/>
        </p:blipFill>
        <p:spPr>
          <a:xfrm rot="5400000">
            <a:off x="-1009284" y="1664522"/>
            <a:ext cx="2992559" cy="380674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949AC45D-418E-4AFA-AF5F-BB551294D8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b="62139"/>
          <a:stretch/>
        </p:blipFill>
        <p:spPr>
          <a:xfrm rot="5400000">
            <a:off x="10191565" y="4818173"/>
            <a:ext cx="3170809" cy="23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057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F7FF0BF7-23A0-4594-8CB1-F2DB6F68C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5217" r="1"/>
          <a:stretch/>
        </p:blipFill>
        <p:spPr>
          <a:xfrm>
            <a:off x="0" y="0"/>
            <a:ext cx="1891491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33AAEF83-0B1D-4CBF-98D2-49FABAD7CA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67339"/>
          <a:stretch/>
        </p:blipFill>
        <p:spPr>
          <a:xfrm>
            <a:off x="10415900" y="4018502"/>
            <a:ext cx="1776100" cy="28394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F78EB6BE-83B4-4161-85F9-27CD6A770D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29369"/>
          <a:stretch/>
        </p:blipFill>
        <p:spPr>
          <a:xfrm>
            <a:off x="0" y="4659183"/>
            <a:ext cx="2863542" cy="2198817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3B7BAAB6-5C9D-4461-B6D1-D056A17E3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64274"/>
          <a:stretch/>
        </p:blipFill>
        <p:spPr>
          <a:xfrm>
            <a:off x="10547654" y="0"/>
            <a:ext cx="1644346" cy="205017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CE0DF86A-BEDD-498A-B3F9-FC1FA4B274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-1" r="71024"/>
          <a:stretch/>
        </p:blipFill>
        <p:spPr>
          <a:xfrm flipH="1">
            <a:off x="0" y="197329"/>
            <a:ext cx="1433219" cy="244484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F0871A2-05C0-438C-8FCF-01ED3A32E2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71536"/>
          <a:stretch/>
        </p:blipFill>
        <p:spPr>
          <a:xfrm flipH="1">
            <a:off x="10881918" y="4659183"/>
            <a:ext cx="1310082" cy="2050179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D48CCE91-D362-4024-B1D2-AFC26B499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32149" b="84435"/>
          <a:stretch/>
        </p:blipFill>
        <p:spPr>
          <a:xfrm>
            <a:off x="8944741" y="453604"/>
            <a:ext cx="2992559" cy="22373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055CE282-4C30-4812-BAE5-C77764D1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t="65936"/>
          <a:stretch/>
        </p:blipFill>
        <p:spPr>
          <a:xfrm>
            <a:off x="293175" y="6366933"/>
            <a:ext cx="3170809" cy="21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91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64FAA260-8B85-417E-B21E-F55341CDD4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-1" r="63162"/>
          <a:stretch/>
        </p:blipFill>
        <p:spPr>
          <a:xfrm>
            <a:off x="10320867" y="3741728"/>
            <a:ext cx="1871133" cy="3116272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DF568F0C-B965-4FC4-8A8A-6FBDF4F25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3015"/>
          <a:stretch/>
        </p:blipFill>
        <p:spPr>
          <a:xfrm>
            <a:off x="0" y="0"/>
            <a:ext cx="1878580" cy="311627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A3772E14-7003-4F36-8AB4-FC4FB22CC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40744"/>
          <a:stretch/>
        </p:blipFill>
        <p:spPr>
          <a:xfrm>
            <a:off x="0" y="4648932"/>
            <a:ext cx="2098673" cy="220906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4389D90-B18D-4BF0-81C5-C2E7458D89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7569"/>
          <a:stretch/>
        </p:blipFill>
        <p:spPr>
          <a:xfrm>
            <a:off x="10093327" y="0"/>
            <a:ext cx="2098673" cy="244484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243F305-B4FD-4589-B345-415A61F189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65095"/>
          <a:stretch/>
        </p:blipFill>
        <p:spPr>
          <a:xfrm>
            <a:off x="10955793" y="4195330"/>
            <a:ext cx="1236207" cy="220906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DE57A601-FC95-4209-B727-43ACC35E4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8112"/>
          <a:stretch/>
        </p:blipFill>
        <p:spPr>
          <a:xfrm>
            <a:off x="-1" y="235772"/>
            <a:ext cx="1483565" cy="220906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3C1CE50C-A92B-45BD-B3AF-07BA47D36B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31201" r="32149" b="50167"/>
          <a:stretch/>
        </p:blipFill>
        <p:spPr>
          <a:xfrm>
            <a:off x="10320867" y="453603"/>
            <a:ext cx="1616433" cy="716323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C38FE82B-7D92-4251-9D66-F4DA36E33D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40487"/>
          <a:stretch/>
        </p:blipFill>
        <p:spPr>
          <a:xfrm>
            <a:off x="0" y="5954639"/>
            <a:ext cx="1887047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EFE7773A-2237-4883-BD09-DFF36B8F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63683"/>
          <a:stretch/>
        </p:blipFill>
        <p:spPr>
          <a:xfrm flipH="1">
            <a:off x="-1" y="3741728"/>
            <a:ext cx="1844674" cy="3116272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2C493CCD-2503-47BC-9B42-18E0BF693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65439"/>
          <a:stretch/>
        </p:blipFill>
        <p:spPr>
          <a:xfrm>
            <a:off x="10312527" y="0"/>
            <a:ext cx="1879474" cy="283949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44B340C8-C579-41E6-A5DD-68EEBE669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l="38323"/>
          <a:stretch/>
        </p:blipFill>
        <p:spPr>
          <a:xfrm>
            <a:off x="0" y="0"/>
            <a:ext cx="2500527" cy="219881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B532C46F-B103-429F-9FC1-508B8F38E7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r="32960"/>
          <a:stretch/>
        </p:blipFill>
        <p:spPr>
          <a:xfrm>
            <a:off x="9817635" y="4648932"/>
            <a:ext cx="2374366" cy="2209068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C4CB99A-9838-43F0-9A4A-DD59B59508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63081"/>
          <a:stretch/>
        </p:blipFill>
        <p:spPr>
          <a:xfrm flipH="1">
            <a:off x="-1" y="4195330"/>
            <a:ext cx="1307549" cy="2209068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14DE57C9-B7BD-4B81-833A-10C86DD7A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70668"/>
          <a:stretch/>
        </p:blipFill>
        <p:spPr>
          <a:xfrm>
            <a:off x="11002803" y="320340"/>
            <a:ext cx="1189197" cy="2198817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29017538-5158-4A7C-BA5B-CC6AD3682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32149" b="50167"/>
          <a:stretch/>
        </p:blipFill>
        <p:spPr>
          <a:xfrm rot="5400000">
            <a:off x="-943738" y="1458458"/>
            <a:ext cx="2992559" cy="716323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931A424-A4AA-43B3-BBFF-5A26657C1FA6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5400000">
            <a:off x="9979892" y="4585654"/>
            <a:ext cx="3170809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953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D32B93F-84E4-4238-B2C7-D7DE84140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7766"/>
          <a:stretch/>
        </p:blipFill>
        <p:spPr>
          <a:xfrm flipH="1">
            <a:off x="10554720" y="3741727"/>
            <a:ext cx="1637280" cy="311627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FEFBBE9-9874-40B5-A856-240391E96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6565" r="-1"/>
          <a:stretch/>
        </p:blipFill>
        <p:spPr>
          <a:xfrm>
            <a:off x="0" y="1"/>
            <a:ext cx="1818262" cy="283949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6EAFF868-C08F-4AF1-A1A2-408A754BF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34685"/>
          <a:stretch/>
        </p:blipFill>
        <p:spPr>
          <a:xfrm>
            <a:off x="9185782" y="0"/>
            <a:ext cx="3006218" cy="205017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51C3FCF-8D89-4F3D-BFB5-FA4A5BF19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34003"/>
          <a:stretch/>
        </p:blipFill>
        <p:spPr>
          <a:xfrm>
            <a:off x="-1" y="4413160"/>
            <a:ext cx="3264243" cy="244484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FFAFC4A-5B53-4E76-8CB9-949A4AD39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l="65735" r="1"/>
          <a:stretch/>
        </p:blipFill>
        <p:spPr>
          <a:xfrm flipH="1">
            <a:off x="10802804" y="4200454"/>
            <a:ext cx="1389196" cy="21988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AF38764-37DF-4FDB-9BDB-6BA7F3BBF9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67566"/>
          <a:stretch/>
        </p:blipFill>
        <p:spPr>
          <a:xfrm>
            <a:off x="0" y="155642"/>
            <a:ext cx="1148709" cy="2209068"/>
          </a:xfrm>
          <a:prstGeom prst="rect">
            <a:avLst/>
          </a:prstGeom>
        </p:spPr>
      </p:pic>
      <p:pic>
        <p:nvPicPr>
          <p:cNvPr id="20" name="그래픽 19">
            <a:extLst>
              <a:ext uri="{FF2B5EF4-FFF2-40B4-BE49-F238E27FC236}">
                <a16:creationId xmlns:a16="http://schemas.microsoft.com/office/drawing/2014/main" id="{294ACEDF-9812-4616-BF1B-A55ED77AF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l="22371" r="32149" b="87381"/>
          <a:stretch/>
        </p:blipFill>
        <p:spPr>
          <a:xfrm>
            <a:off x="9931400" y="453603"/>
            <a:ext cx="2005900" cy="18139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ED2B1AB-2C4E-4D4A-8D7F-04E428F8F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t="71107"/>
          <a:stretch/>
        </p:blipFill>
        <p:spPr>
          <a:xfrm>
            <a:off x="293175" y="6399271"/>
            <a:ext cx="3170809" cy="18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36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7548B98E-43E2-42D7-A225-CF31E64C4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l="62828"/>
          <a:stretch/>
        </p:blipFill>
        <p:spPr>
          <a:xfrm flipH="1">
            <a:off x="10170538" y="0"/>
            <a:ext cx="2021462" cy="2839498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DC6A889-4841-45B8-9C3A-AC66018D99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r="76641"/>
          <a:stretch/>
        </p:blipFill>
        <p:spPr>
          <a:xfrm flipH="1">
            <a:off x="0" y="3741728"/>
            <a:ext cx="1186472" cy="311627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BEDCA911-BBA9-4172-90CC-E38E86845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53034"/>
          <a:stretch/>
        </p:blipFill>
        <p:spPr>
          <a:xfrm flipH="1">
            <a:off x="-1" y="0"/>
            <a:ext cx="1904120" cy="2198817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963E8A5-12F5-42EE-80A8-A15565C1E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50000"/>
          <a:stretch/>
        </p:blipFill>
        <p:spPr>
          <a:xfrm flipH="1">
            <a:off x="9718971" y="4413160"/>
            <a:ext cx="2473029" cy="244484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D9C91C1B-6E18-47C0-94D3-5C9EDAB8D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t="61158"/>
          <a:stretch/>
        </p:blipFill>
        <p:spPr>
          <a:xfrm>
            <a:off x="8743758" y="6239933"/>
            <a:ext cx="3170809" cy="242877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18EFD73-819A-4584-9746-C86443828B3E}"/>
              </a:ext>
            </a:extLst>
          </p:cNvPr>
          <p:cNvSpPr/>
          <p:nvPr userDrawn="1"/>
        </p:nvSpPr>
        <p:spPr>
          <a:xfrm>
            <a:off x="464457" y="1448286"/>
            <a:ext cx="5442857" cy="4938071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BD6E875-4E00-4BAA-8D6C-83232B64C59F}"/>
              </a:ext>
            </a:extLst>
          </p:cNvPr>
          <p:cNvSpPr/>
          <p:nvPr userDrawn="1"/>
        </p:nvSpPr>
        <p:spPr>
          <a:xfrm>
            <a:off x="6284686" y="1448286"/>
            <a:ext cx="5442857" cy="4938071"/>
          </a:xfrm>
          <a:prstGeom prst="roundRect">
            <a:avLst>
              <a:gd name="adj" fmla="val 4243"/>
            </a:avLst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127000" dist="635000" dir="5400000" algn="t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EEA2AA38-1427-4182-8CC1-7519C5A75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l="70300"/>
          <a:stretch/>
        </p:blipFill>
        <p:spPr>
          <a:xfrm flipH="1">
            <a:off x="10824986" y="394661"/>
            <a:ext cx="1367014" cy="2050179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C9C81E13-1D0F-4FAD-B58F-7217EC035F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l="76452"/>
          <a:stretch/>
        </p:blipFill>
        <p:spPr>
          <a:xfrm>
            <a:off x="0" y="4077444"/>
            <a:ext cx="1164736" cy="2444840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AAD0EBE2-3520-44AB-888F-A746E0F41E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t="21468" r="32149" b="50167"/>
          <a:stretch/>
        </p:blipFill>
        <p:spPr>
          <a:xfrm rot="5400000">
            <a:off x="-1056679" y="1687075"/>
            <a:ext cx="2992559" cy="4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690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8CE7339-CA37-414B-9401-58EEB900BB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D97716C-DEC3-4489-A18C-1404F38348A0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A653653C-4543-4372-8AB9-B47746E6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 r="63061"/>
          <a:stretch/>
        </p:blipFill>
        <p:spPr>
          <a:xfrm flipH="1">
            <a:off x="-2" y="0"/>
            <a:ext cx="2008764" cy="2839498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4AAF4640-F3F5-4567-A35C-A2A65B7757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 l="68378"/>
          <a:stretch/>
        </p:blipFill>
        <p:spPr>
          <a:xfrm flipH="1">
            <a:off x="10585813" y="3741728"/>
            <a:ext cx="1606187" cy="3116272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FDCE5584-D1DE-4DDB-93CD-3B5BF13B1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 r="31335"/>
          <a:stretch/>
        </p:blipFill>
        <p:spPr>
          <a:xfrm flipH="1">
            <a:off x="0" y="4648932"/>
            <a:ext cx="2431916" cy="2209068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1E1856FB-FCE2-44E1-8CAA-D2F17781A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 l="25808"/>
          <a:stretch/>
        </p:blipFill>
        <p:spPr>
          <a:xfrm flipH="1">
            <a:off x="8777219" y="0"/>
            <a:ext cx="3414781" cy="2050179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7F95A14D-41CF-46D1-8264-C21EB3618C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rcRect r="74057"/>
          <a:stretch/>
        </p:blipFill>
        <p:spPr>
          <a:xfrm>
            <a:off x="10997907" y="4427263"/>
            <a:ext cx="1194093" cy="205017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8F57B562-C089-429E-AD31-ADF3D6530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r="71777"/>
          <a:stretch/>
        </p:blipFill>
        <p:spPr>
          <a:xfrm flipH="1">
            <a:off x="-1" y="197329"/>
            <a:ext cx="1395919" cy="244484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E24C5240-D238-4BBB-B6DA-336BF483F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rcRect r="69758" b="50862"/>
          <a:stretch/>
        </p:blipFill>
        <p:spPr>
          <a:xfrm>
            <a:off x="10858207" y="453604"/>
            <a:ext cx="1333793" cy="70633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3E6BE39-C349-4DBD-B726-D6BDF82A7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rcRect l="40153"/>
          <a:stretch/>
        </p:blipFill>
        <p:spPr>
          <a:xfrm>
            <a:off x="0" y="5954639"/>
            <a:ext cx="1897651" cy="6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7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72" r:id="rId26"/>
    <p:sldLayoutId id="2147483664" r:id="rId27"/>
    <p:sldLayoutId id="2147483697" r:id="rId28"/>
    <p:sldLayoutId id="2147483698" r:id="rId2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taskmanagement.schooldemos.com/" TargetMode="Externa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290B542-9F3E-4F42-90B9-76B8C9630C8D}"/>
              </a:ext>
            </a:extLst>
          </p:cNvPr>
          <p:cNvSpPr txBox="1"/>
          <p:nvPr/>
        </p:nvSpPr>
        <p:spPr>
          <a:xfrm>
            <a:off x="1364792" y="743869"/>
            <a:ext cx="8331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i="1" dirty="0" smtClean="0">
                <a:solidFill>
                  <a:srgbClr val="4040E8"/>
                </a:solidFill>
                <a:latin typeface="+mj-lt"/>
                <a:cs typeface="Arial" panose="020B0604020202020204" pitchFamily="34" charset="0"/>
              </a:rPr>
              <a:t>Task Management   </a:t>
            </a:r>
            <a:endParaRPr lang="ko-KR" altLang="en-US" sz="8800" i="1" dirty="0">
              <a:solidFill>
                <a:srgbClr val="4040E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4174155" y="4223666"/>
            <a:ext cx="3843688" cy="495300"/>
          </a:xfrm>
          <a:prstGeom prst="roundRect">
            <a:avLst>
              <a:gd name="adj" fmla="val 50000"/>
            </a:avLst>
          </a:prstGeom>
          <a:solidFill>
            <a:srgbClr val="4040E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altLang="ko-KR" i="1" dirty="0" err="1" smtClean="0">
                <a:solidFill>
                  <a:schemeClr val="bg1"/>
                </a:solidFill>
              </a:rPr>
              <a:t>Dr.Ahmad</a:t>
            </a:r>
            <a:r>
              <a:rPr lang="en-US" altLang="ko-KR" i="1" dirty="0" smtClean="0">
                <a:solidFill>
                  <a:schemeClr val="bg1"/>
                </a:solidFill>
              </a:rPr>
              <a:t> </a:t>
            </a:r>
            <a:endParaRPr lang="ko-KR" altLang="en-US" sz="1800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BB682-548E-4A02-B780-D1ABB6DC1BEF}"/>
              </a:ext>
            </a:extLst>
          </p:cNvPr>
          <p:cNvSpPr txBox="1"/>
          <p:nvPr/>
        </p:nvSpPr>
        <p:spPr>
          <a:xfrm>
            <a:off x="2040707" y="3429000"/>
            <a:ext cx="811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Restful API </a:t>
            </a:r>
            <a:endParaRPr lang="ko-KR" alt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3025294" y="6134529"/>
            <a:ext cx="2513861" cy="4953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Razan</a:t>
            </a:r>
            <a:r>
              <a:rPr lang="en-US" altLang="ko-KR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1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Hayajneh</a:t>
            </a:r>
            <a:r>
              <a:rPr lang="en-US" altLang="ko-KR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ko-KR" altLang="en-US" sz="1800" b="1" i="1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2993055" y="5574751"/>
            <a:ext cx="2513861" cy="495300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800" b="1" i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Heba</a:t>
            </a:r>
            <a:r>
              <a:rPr lang="en-US" altLang="ko-KR" sz="1800" b="1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Aljedaya</a:t>
            </a:r>
            <a:endParaRPr lang="ko-KR" altLang="en-US" sz="1800" b="1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4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404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Demo website </a:t>
            </a:r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2" y="77409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98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8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8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93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6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1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5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2C2C01-F06D-4B14-986C-E3A0F899810C}"/>
              </a:ext>
            </a:extLst>
          </p:cNvPr>
          <p:cNvSpPr/>
          <p:nvPr/>
        </p:nvSpPr>
        <p:spPr>
          <a:xfrm>
            <a:off x="1879600" y="2524011"/>
            <a:ext cx="867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rgbClr val="4040E8"/>
                </a:solidFill>
                <a:latin typeface="+mj-lt"/>
              </a:rPr>
              <a:t>01.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0AB007-D9A6-4A7B-8280-8015B2A5D956}"/>
              </a:ext>
            </a:extLst>
          </p:cNvPr>
          <p:cNvSpPr/>
          <p:nvPr/>
        </p:nvSpPr>
        <p:spPr>
          <a:xfrm>
            <a:off x="2446192" y="2524011"/>
            <a:ext cx="3467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4040E8"/>
                </a:solidFill>
                <a:latin typeface="+mj-lt"/>
              </a:rPr>
              <a:t>Application Features 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0DF48DC-B3D3-44E4-9354-33D9A7384B45}"/>
              </a:ext>
            </a:extLst>
          </p:cNvPr>
          <p:cNvSpPr/>
          <p:nvPr/>
        </p:nvSpPr>
        <p:spPr>
          <a:xfrm>
            <a:off x="6273008" y="2524011"/>
            <a:ext cx="867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rgbClr val="4040E8"/>
                </a:solidFill>
                <a:latin typeface="+mj-lt"/>
              </a:rPr>
              <a:t>02.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8157AC-1D23-47EC-87F9-F3515EA5A7C1}"/>
              </a:ext>
            </a:extLst>
          </p:cNvPr>
          <p:cNvSpPr txBox="1"/>
          <p:nvPr/>
        </p:nvSpPr>
        <p:spPr>
          <a:xfrm>
            <a:off x="2669850" y="1402512"/>
            <a:ext cx="68523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b="0" i="1" dirty="0">
                <a:solidFill>
                  <a:srgbClr val="4040E8"/>
                </a:solidFill>
                <a:latin typeface="+mj-lt"/>
              </a:rPr>
              <a:t>Contents</a:t>
            </a:r>
            <a:endParaRPr lang="ko-KR" altLang="en-US" b="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15" name="직사각형 12">
            <a:extLst>
              <a:ext uri="{FF2B5EF4-FFF2-40B4-BE49-F238E27FC236}">
                <a16:creationId xmlns:a16="http://schemas.microsoft.com/office/drawing/2014/main" id="{6F0AB007-D9A6-4A7B-8280-8015B2A5D956}"/>
              </a:ext>
            </a:extLst>
          </p:cNvPr>
          <p:cNvSpPr/>
          <p:nvPr/>
        </p:nvSpPr>
        <p:spPr>
          <a:xfrm>
            <a:off x="6792523" y="2526942"/>
            <a:ext cx="4206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4040E8"/>
                </a:solidFill>
                <a:latin typeface="+mj-lt"/>
              </a:rPr>
              <a:t>Demo 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7" name="직사각형 12">
            <a:extLst>
              <a:ext uri="{FF2B5EF4-FFF2-40B4-BE49-F238E27FC236}">
                <a16:creationId xmlns:a16="http://schemas.microsoft.com/office/drawing/2014/main" id="{6F0AB007-D9A6-4A7B-8280-8015B2A5D956}"/>
              </a:ext>
            </a:extLst>
          </p:cNvPr>
          <p:cNvSpPr/>
          <p:nvPr/>
        </p:nvSpPr>
        <p:spPr>
          <a:xfrm>
            <a:off x="2457190" y="3429000"/>
            <a:ext cx="34678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4040E8"/>
                </a:solidFill>
                <a:latin typeface="+mj-lt"/>
              </a:rPr>
              <a:t>Implementation app with flutter</a:t>
            </a:r>
            <a:r>
              <a:rPr lang="en-US" altLang="ko-KR" sz="2400" dirty="0" smtClean="0">
                <a:solidFill>
                  <a:srgbClr val="4040E8"/>
                </a:solidFill>
                <a:latin typeface="+mj-lt"/>
              </a:rPr>
              <a:t> 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8" name="직사각형 11">
            <a:extLst>
              <a:ext uri="{FF2B5EF4-FFF2-40B4-BE49-F238E27FC236}">
                <a16:creationId xmlns:a16="http://schemas.microsoft.com/office/drawing/2014/main" id="{3C2C2C01-F06D-4B14-986C-E3A0F899810C}"/>
              </a:ext>
            </a:extLst>
          </p:cNvPr>
          <p:cNvSpPr/>
          <p:nvPr/>
        </p:nvSpPr>
        <p:spPr>
          <a:xfrm>
            <a:off x="1900024" y="3429000"/>
            <a:ext cx="867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 smtClean="0">
                <a:solidFill>
                  <a:srgbClr val="4040E8"/>
                </a:solidFill>
                <a:latin typeface="+mj-lt"/>
              </a:rPr>
              <a:t>03.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9" name="직사각형 11">
            <a:extLst>
              <a:ext uri="{FF2B5EF4-FFF2-40B4-BE49-F238E27FC236}">
                <a16:creationId xmlns:a16="http://schemas.microsoft.com/office/drawing/2014/main" id="{3C2C2C01-F06D-4B14-986C-E3A0F899810C}"/>
              </a:ext>
            </a:extLst>
          </p:cNvPr>
          <p:cNvSpPr/>
          <p:nvPr/>
        </p:nvSpPr>
        <p:spPr>
          <a:xfrm>
            <a:off x="5860853" y="3429000"/>
            <a:ext cx="867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 smtClean="0">
                <a:solidFill>
                  <a:srgbClr val="4040E8"/>
                </a:solidFill>
                <a:latin typeface="+mj-lt"/>
              </a:rPr>
              <a:t>04.</a:t>
            </a:r>
            <a:endParaRPr lang="ko-KR" altLang="en-US" sz="2400" i="1" dirty="0">
              <a:solidFill>
                <a:srgbClr val="4040E8"/>
              </a:solidFill>
              <a:latin typeface="+mj-lt"/>
            </a:endParaRPr>
          </a:p>
        </p:txBody>
      </p:sp>
      <p:sp>
        <p:nvSpPr>
          <p:cNvPr id="10" name="직사각형 12">
            <a:extLst>
              <a:ext uri="{FF2B5EF4-FFF2-40B4-BE49-F238E27FC236}">
                <a16:creationId xmlns:a16="http://schemas.microsoft.com/office/drawing/2014/main" id="{6F0AB007-D9A6-4A7B-8280-8015B2A5D956}"/>
              </a:ext>
            </a:extLst>
          </p:cNvPr>
          <p:cNvSpPr/>
          <p:nvPr/>
        </p:nvSpPr>
        <p:spPr>
          <a:xfrm>
            <a:off x="6389739" y="3429000"/>
            <a:ext cx="34678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4040E8"/>
                </a:solidFill>
              </a:rPr>
              <a:t>Implementation app with </a:t>
            </a:r>
            <a:r>
              <a:rPr lang="en-US" altLang="ko-KR" sz="2400" dirty="0" smtClean="0">
                <a:solidFill>
                  <a:srgbClr val="4040E8"/>
                </a:solidFill>
              </a:rPr>
              <a:t>side serve</a:t>
            </a:r>
            <a:endParaRPr lang="ko-KR" altLang="en-US" sz="2400" i="1" dirty="0">
              <a:solidFill>
                <a:srgbClr val="4040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7CFF7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1323439"/>
          </a:xfrm>
          <a:prstGeom prst="rect">
            <a:avLst/>
          </a:prstGeom>
          <a:noFill/>
          <a:ln>
            <a:solidFill>
              <a:srgbClr val="4040E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i="1" dirty="0" smtClean="0">
                <a:solidFill>
                  <a:srgbClr val="4C3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Implementation Project use Flutter</a:t>
            </a:r>
            <a:endParaRPr lang="ko-KR" altLang="en-US" sz="4000" b="1" i="1" dirty="0">
              <a:solidFill>
                <a:srgbClr val="4C3D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469" y="54643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031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374151"/>
                </a:solidFill>
                <a:latin typeface="Söhne"/>
              </a:rPr>
              <a:t>BLoC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 (Business Logic Component) is a design pattern used in Flutter for managing the state of an application. It stands for Business Logic Component because it separates the business logic from the UI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56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oc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739" y="1361395"/>
            <a:ext cx="76200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7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AFAFA"/>
                </a:solidFill>
                <a:latin typeface="Inter"/>
              </a:rPr>
              <a:t>As you can see in the </a:t>
            </a:r>
            <a:r>
              <a:rPr lang="en-US" b="1" dirty="0">
                <a:solidFill>
                  <a:srgbClr val="FAFAFA"/>
                </a:solidFill>
                <a:latin typeface="Inter"/>
              </a:rPr>
              <a:t>lib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folder, there is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AFAFA"/>
                </a:solidFill>
                <a:latin typeface="Inter"/>
              </a:rPr>
              <a:t>bloc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folder: Responsible for managing the business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AFAFA"/>
                </a:solidFill>
                <a:latin typeface="Inter"/>
              </a:rPr>
              <a:t>data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folder: It has two folders </a:t>
            </a:r>
            <a:r>
              <a:rPr lang="en-US" b="1" dirty="0">
                <a:solidFill>
                  <a:srgbClr val="FAFAFA"/>
                </a:solidFill>
                <a:latin typeface="Inter"/>
              </a:rPr>
              <a:t>model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(Responsible for creating data model classes) and </a:t>
            </a:r>
            <a:r>
              <a:rPr lang="en-US" b="1" dirty="0">
                <a:solidFill>
                  <a:srgbClr val="FAFAFA"/>
                </a:solidFill>
                <a:latin typeface="Inter"/>
              </a:rPr>
              <a:t>repositories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(Responsible for making and manipulating the data).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AFAFA"/>
                </a:solidFill>
                <a:latin typeface="Inter"/>
              </a:rPr>
              <a:t>presentation</a:t>
            </a:r>
            <a:r>
              <a:rPr lang="en-US" dirty="0">
                <a:solidFill>
                  <a:srgbClr val="FAFAFA"/>
                </a:solidFill>
                <a:latin typeface="Inter"/>
              </a:rPr>
              <a:t> folder: Responsible for UI design</a:t>
            </a:r>
            <a:endParaRPr lang="en-US" b="0" i="0" dirty="0">
              <a:solidFill>
                <a:srgbClr val="FAFAFA"/>
              </a:solidFill>
              <a:effectLst/>
              <a:latin typeface="Int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34612" y="276278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As you can see in the </a:t>
            </a:r>
            <a:r>
              <a:rPr lang="en-US" sz="2400" b="1" dirty="0">
                <a:latin typeface="Garamond" panose="02020404030301010803" pitchFamily="18" charset="0"/>
              </a:rPr>
              <a:t>lib</a:t>
            </a:r>
            <a:r>
              <a:rPr lang="en-US" sz="2400" dirty="0">
                <a:latin typeface="Garamond" panose="02020404030301010803" pitchFamily="18" charset="0"/>
              </a:rPr>
              <a:t> folder, there is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bloc</a:t>
            </a:r>
            <a:r>
              <a:rPr lang="en-US" sz="2400" dirty="0">
                <a:latin typeface="Garamond" panose="02020404030301010803" pitchFamily="18" charset="0"/>
              </a:rPr>
              <a:t> folder: Responsible for managing the business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data</a:t>
            </a:r>
            <a:r>
              <a:rPr lang="en-US" sz="2400" dirty="0">
                <a:latin typeface="Garamond" panose="02020404030301010803" pitchFamily="18" charset="0"/>
              </a:rPr>
              <a:t> folder: It has two folders </a:t>
            </a:r>
            <a:endParaRPr lang="ar-JO" sz="2400" dirty="0" smtClean="0">
              <a:latin typeface="Garamond" panose="020204040303010108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Garamond" panose="02020404030301010803" pitchFamily="18" charset="0"/>
              </a:rPr>
              <a:t>model</a:t>
            </a:r>
            <a:r>
              <a:rPr lang="en-US" sz="2400" dirty="0">
                <a:latin typeface="Garamond" panose="02020404030301010803" pitchFamily="18" charset="0"/>
              </a:rPr>
              <a:t> (Responsible for creating data model classes) and </a:t>
            </a:r>
            <a:r>
              <a:rPr lang="en-US" sz="2400" b="1" dirty="0">
                <a:latin typeface="Garamond" panose="02020404030301010803" pitchFamily="18" charset="0"/>
              </a:rPr>
              <a:t>repositories</a:t>
            </a:r>
            <a:r>
              <a:rPr lang="en-US" sz="2400" dirty="0">
                <a:latin typeface="Garamond" panose="02020404030301010803" pitchFamily="18" charset="0"/>
              </a:rPr>
              <a:t> (Responsible for making and manipulating the data).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presentation</a:t>
            </a:r>
            <a:r>
              <a:rPr lang="en-US" sz="2400" dirty="0">
                <a:latin typeface="Garamond" panose="02020404030301010803" pitchFamily="18" charset="0"/>
              </a:rPr>
              <a:t> folder: Responsible for UI design</a:t>
            </a:r>
            <a:endParaRPr lang="en-US" sz="2400" b="0" i="0" dirty="0">
              <a:effectLst/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136" y="1125420"/>
            <a:ext cx="4618120" cy="5540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676456" y="1360639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Architecture folder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63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6" y="1168115"/>
            <a:ext cx="5243014" cy="53801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368" y="1896669"/>
            <a:ext cx="5913632" cy="3848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1180309" y="492892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Event pass block 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765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97" y="355922"/>
            <a:ext cx="6934801" cy="6332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1180309" y="492892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State 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243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1180309" y="492892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i="1" dirty="0" smtClean="0">
                <a:solidFill>
                  <a:srgbClr val="4040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Provide bloc 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77" y="1896669"/>
            <a:ext cx="5913632" cy="384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1180309" y="492892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Garamond" panose="02020404030301010803" pitchFamily="18" charset="0"/>
              </a:rPr>
              <a:t>repositories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17" y="1353110"/>
            <a:ext cx="7437765" cy="49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51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404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Api</a:t>
            </a:r>
            <a:r>
              <a:rPr lang="en-US" altLang="ko-KR" sz="40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details</a:t>
            </a:r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TextShape 1"/>
          <p:cNvSpPr txBox="1"/>
          <p:nvPr/>
        </p:nvSpPr>
        <p:spPr>
          <a:xfrm>
            <a:off x="5727840" y="3023520"/>
            <a:ext cx="5243040" cy="2840640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endParaRPr lang="en-US" sz="1867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TextShape 2"/>
          <p:cNvSpPr txBox="1"/>
          <p:nvPr/>
        </p:nvSpPr>
        <p:spPr>
          <a:xfrm>
            <a:off x="954568" y="1710661"/>
            <a:ext cx="11237432" cy="4432596"/>
          </a:xfrm>
          <a:prstGeom prst="rect">
            <a:avLst/>
          </a:prstGeom>
          <a:noFill/>
          <a:ln>
            <a:noFill/>
          </a:ln>
        </p:spPr>
        <p:txBody>
          <a:bodyPr tIns="121920" bIns="121920">
            <a:noAutofit/>
          </a:bodyPr>
          <a:lstStyle/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800" spc="-1" dirty="0" err="1">
                <a:latin typeface="Arial"/>
              </a:rPr>
              <a:t>GoDaddy</a:t>
            </a:r>
            <a:r>
              <a:rPr lang="en-US" sz="2800" spc="-1" dirty="0">
                <a:latin typeface="Arial"/>
              </a:rPr>
              <a:t>(</a:t>
            </a:r>
            <a:r>
              <a:rPr lang="en-US" sz="2800" spc="-1" dirty="0" err="1">
                <a:latin typeface="Arial"/>
              </a:rPr>
              <a:t>CPanel</a:t>
            </a:r>
            <a:r>
              <a:rPr lang="en-US" sz="2800" spc="-1" dirty="0">
                <a:latin typeface="Arial"/>
              </a:rPr>
              <a:t> Hosting)</a:t>
            </a:r>
          </a:p>
          <a:p>
            <a:pPr lvl="1">
              <a:tabLst>
                <a:tab pos="0" algn="l"/>
              </a:tabLst>
            </a:pPr>
            <a:r>
              <a:rPr lang="en-US" sz="2800" i="1" u="sng" dirty="0">
                <a:hlinkClick r:id="rId2"/>
              </a:rPr>
              <a:t>http://taskmanagement.schooldemos.com/</a:t>
            </a:r>
            <a:endParaRPr lang="en-US" sz="2800" spc="-1" dirty="0">
              <a:latin typeface="Arial"/>
            </a:endParaRPr>
          </a:p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800" spc="-1" dirty="0"/>
              <a:t>For Database: </a:t>
            </a:r>
            <a:r>
              <a:rPr lang="en-US" sz="2800" spc="-1" dirty="0" err="1"/>
              <a:t>MyPHPAdmin</a:t>
            </a:r>
            <a:endParaRPr lang="ar-JO" sz="2800" spc="-1" dirty="0">
              <a:latin typeface="Arial"/>
            </a:endParaRPr>
          </a:p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800" spc="-1" dirty="0">
                <a:latin typeface="Arial"/>
              </a:rPr>
              <a:t>Backend</a:t>
            </a:r>
            <a:r>
              <a:rPr lang="ar-JO" sz="2800" spc="-1" dirty="0">
                <a:latin typeface="Arial"/>
              </a:rPr>
              <a:t>:</a:t>
            </a:r>
            <a:r>
              <a:rPr lang="en-US" sz="2800" spc="-1" dirty="0">
                <a:latin typeface="Arial"/>
              </a:rPr>
              <a:t> using </a:t>
            </a:r>
            <a:r>
              <a:rPr lang="en-US" sz="2800" spc="-1" dirty="0" err="1">
                <a:latin typeface="Arial"/>
              </a:rPr>
              <a:t>Laravel</a:t>
            </a:r>
            <a:r>
              <a:rPr lang="en-US" sz="2800" spc="-1" dirty="0">
                <a:latin typeface="Arial"/>
              </a:rPr>
              <a:t> framework (PHP)</a:t>
            </a:r>
          </a:p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2800" spc="-1" dirty="0">
                <a:latin typeface="Arial"/>
              </a:rPr>
              <a:t>For Frontend: </a:t>
            </a:r>
          </a:p>
          <a:p>
            <a:pPr marL="609585" indent="-609585"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800" spc="-1" dirty="0">
                <a:latin typeface="Arial"/>
              </a:rPr>
              <a:t>Using </a:t>
            </a:r>
            <a:r>
              <a:rPr lang="en-US" sz="2800" spc="-1" dirty="0" err="1">
                <a:latin typeface="Arial"/>
              </a:rPr>
              <a:t>Nodejs</a:t>
            </a:r>
            <a:r>
              <a:rPr lang="en-US" sz="2800" spc="-1" dirty="0">
                <a:latin typeface="Arial"/>
              </a:rPr>
              <a:t> for admin application</a:t>
            </a:r>
          </a:p>
          <a:p>
            <a:pPr marL="609585" indent="-609585"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2800" spc="-1" dirty="0">
                <a:latin typeface="Arial"/>
              </a:rPr>
              <a:t>Using Flutter for team member application</a:t>
            </a:r>
          </a:p>
          <a:p>
            <a:pPr marL="609585" indent="-609585"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28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95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36C713A-B92F-48B5-A32F-AE1404122832}"/>
              </a:ext>
            </a:extLst>
          </p:cNvPr>
          <p:cNvSpPr/>
          <p:nvPr/>
        </p:nvSpPr>
        <p:spPr>
          <a:xfrm>
            <a:off x="2574891" y="1940447"/>
            <a:ext cx="6444342" cy="3258458"/>
          </a:xfrm>
          <a:prstGeom prst="roundRect">
            <a:avLst>
              <a:gd name="adj" fmla="val 14718"/>
            </a:avLst>
          </a:prstGeom>
          <a:ln w="57150">
            <a:solidFill>
              <a:srgbClr val="4C3D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 </a:t>
            </a:r>
            <a:r>
              <a:rPr lang="en-US" dirty="0" err="1" smtClean="0"/>
              <a:t>Athutication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Project </a:t>
            </a:r>
            <a:r>
              <a:rPr lang="en-US" dirty="0"/>
              <a:t>Creation: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Task </a:t>
            </a:r>
            <a:r>
              <a:rPr lang="en-US" dirty="0"/>
              <a:t>Management: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Team Collaboration.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Timeline Calendar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1715678" y="688157"/>
            <a:ext cx="4051986" cy="569329"/>
          </a:xfrm>
          <a:prstGeom prst="roundRect">
            <a:avLst>
              <a:gd name="adj" fmla="val 50000"/>
            </a:avLst>
          </a:prstGeom>
          <a:solidFill>
            <a:srgbClr val="7CFF7E"/>
          </a:solidFill>
          <a:ln w="57150">
            <a:solidFill>
              <a:srgbClr val="4C3D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Task management </a:t>
            </a:r>
            <a:endParaRPr lang="ko-KR" altLang="en-US" sz="28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569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7CFF7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707886"/>
          </a:xfrm>
          <a:prstGeom prst="rect">
            <a:avLst/>
          </a:prstGeom>
          <a:noFill/>
          <a:ln>
            <a:solidFill>
              <a:srgbClr val="4040E8"/>
            </a:solidFill>
          </a:ln>
        </p:spPr>
        <p:txBody>
          <a:bodyPr wrap="square" rtlCol="0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4000" b="1" spc="-1" dirty="0" smtClean="0">
                <a:latin typeface="Overpass Mono"/>
                <a:ea typeface="Overpass Mono"/>
              </a:rPr>
              <a:t>RESTful </a:t>
            </a:r>
            <a:r>
              <a:rPr lang="en-US" sz="4000" b="1" spc="-1" dirty="0">
                <a:latin typeface="Overpass Mono"/>
                <a:ea typeface="Overpass Mono"/>
              </a:rPr>
              <a:t>API</a:t>
            </a:r>
            <a:endParaRPr lang="en-US" sz="4000" spc="-1" dirty="0"/>
          </a:p>
        </p:txBody>
      </p:sp>
      <p:sp>
        <p:nvSpPr>
          <p:cNvPr id="2" name="Rectangle 1"/>
          <p:cNvSpPr/>
          <p:nvPr/>
        </p:nvSpPr>
        <p:spPr>
          <a:xfrm>
            <a:off x="3197469" y="54643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95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9840"/>
            <a:ext cx="10972320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APIs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734024" y="1905506"/>
            <a:ext cx="98764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The user sends a request to the server.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The server authenticates the user and confirms that has the right to make that request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The server receives the request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The server returns a response to the user with the requested information if the request is successful</a:t>
            </a:r>
          </a:p>
        </p:txBody>
      </p:sp>
    </p:spTree>
    <p:extLst>
      <p:ext uri="{BB962C8B-B14F-4D97-AF65-F5344CB8AC3E}">
        <p14:creationId xmlns:p14="http://schemas.microsoft.com/office/powerpoint/2010/main" val="394515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9840"/>
            <a:ext cx="10972320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 </a:t>
            </a:r>
            <a:r>
              <a:rPr lang="en-US" dirty="0" smtClean="0">
                <a:solidFill>
                  <a:srgbClr val="00FFC5"/>
                </a:solidFill>
              </a:rPr>
              <a:t>request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65842" y="1462667"/>
            <a:ext cx="1022615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Method: 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i="1" dirty="0"/>
              <a:t>GET|POST|PUT|DELETE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HTTP headers: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dirty="0"/>
              <a:t>Data: for </a:t>
            </a:r>
            <a:r>
              <a:rPr lang="en-US" sz="3200" i="1" dirty="0"/>
              <a:t>POST|PUT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dirty="0"/>
              <a:t>Parameters: for </a:t>
            </a:r>
            <a:r>
              <a:rPr lang="en-US" sz="3200" i="1" dirty="0"/>
              <a:t>URL</a:t>
            </a:r>
          </a:p>
          <a:p>
            <a:pPr marL="609585" indent="-609585">
              <a:buFont typeface="Wingdings" panose="05000000000000000000" pitchFamily="2" charset="2"/>
              <a:buChar char="Ø"/>
            </a:pPr>
            <a:r>
              <a:rPr lang="en-US" sz="3200" dirty="0"/>
              <a:t>Authentication Methods</a:t>
            </a:r>
            <a:r>
              <a:rPr lang="en-US" sz="3200" i="1" dirty="0"/>
              <a:t>: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i="1" dirty="0"/>
              <a:t>Basic authentication: login/register</a:t>
            </a:r>
          </a:p>
          <a:p>
            <a:pPr marL="1219170" lvl="1" indent="-609585">
              <a:buFont typeface="Wingdings" panose="05000000000000000000" pitchFamily="2" charset="2"/>
              <a:buChar char="§"/>
            </a:pPr>
            <a:r>
              <a:rPr lang="en-US" sz="3200" i="1" dirty="0"/>
              <a:t>Bearer authentication: any other API such as get projects</a:t>
            </a:r>
          </a:p>
          <a:p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371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13" y="459840"/>
            <a:ext cx="10320671" cy="1144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RESTful API server response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36578" y="2003647"/>
            <a:ext cx="97819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3200" dirty="0"/>
              <a:t>Status line:</a:t>
            </a:r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sz="3200" dirty="0"/>
              <a:t>200: Generic success response</a:t>
            </a:r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sz="3200" dirty="0"/>
              <a:t>404: Resource not found</a:t>
            </a:r>
          </a:p>
          <a:p>
            <a:pPr marL="990575" lvl="1" indent="-380990">
              <a:buFont typeface="Wingdings" panose="05000000000000000000" pitchFamily="2" charset="2"/>
              <a:buChar char="§"/>
            </a:pPr>
            <a:r>
              <a:rPr lang="en-US" sz="3200" dirty="0"/>
              <a:t>500: Server Error</a:t>
            </a:r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sz="3200" dirty="0"/>
              <a:t>Message body:</a:t>
            </a:r>
          </a:p>
          <a:p>
            <a:pPr marL="1066773" lvl="1" indent="-457189">
              <a:buFont typeface="Wingdings" panose="05000000000000000000" pitchFamily="2" charset="2"/>
              <a:buChar char="§"/>
            </a:pPr>
            <a:r>
              <a:rPr lang="en-US" sz="3200" dirty="0"/>
              <a:t>JSON formats: using in flutter project</a:t>
            </a:r>
          </a:p>
          <a:p>
            <a:pPr marL="1066773" lvl="1" indent="-457189"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24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209" y="327524"/>
            <a:ext cx="10320671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90847" y="1238099"/>
          <a:ext cx="10727070" cy="4555459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325207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2507565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743979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5150319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Method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URI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Action                                  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GET|HEAD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login           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Laravel\Fortify\Http\Controllers\AuthenticatedSessionController@create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981069360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login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Laravel\Fortify\Http\Controllers\AuthenticatedSessionController@store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723283227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forgot-password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password.request</a:t>
                      </a:r>
                      <a:r>
                        <a:rPr lang="en-US" sz="1200" dirty="0">
                          <a:effectLst/>
                        </a:rPr>
                        <a:t>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Laravel\Fortify\Http\Controllers\PasswordResetLinkController@create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779193902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forgot-password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password.email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Laravel\Fortify\Http\Controllers\PasswordResetLinkController@store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2572525342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reset-password/{token}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password.reset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Laravel\Fortify\Http\Controllers\NewPasswordController@create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892240503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PUT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user/password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user-password.update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Laravel\Fortify\Http\Controllers\PasswordController@update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698006888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logout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logout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Laravel\Fortify\Http\Controllers\AuthenticatedSessionController@destroy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831299968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dashboard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profile.show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App\Http\Controllers\Admin\DashboardController@index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642477196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profile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Closure                                 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443932509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admins.index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App\Http\Controllers\Admin\AdminController@index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696592086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admins.store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App\Http\Controllers\Admin\AdminController@store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4112018359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admins/create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admins.create</a:t>
                      </a:r>
                      <a:r>
                        <a:rPr lang="en-US" sz="1200" dirty="0">
                          <a:effectLst/>
                        </a:rPr>
                        <a:t>             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App\Http\Controllers\Admin\AdminController@create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301700268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GET|HEAD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admins/{ admin }/ edit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admins.edit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App\Http\Controllers\Admin\AdminController@edit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402074275"/>
                  </a:ext>
                </a:extLst>
              </a:tr>
              <a:tr h="329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PUT|PATCH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admins/{ admin 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admins.update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App\Http\Controllers\Admin\AdminController@update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2041624178"/>
                  </a:ext>
                </a:extLst>
              </a:tr>
              <a:tr h="2495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admins/{ admin 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admins.destroy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App\Http\Controllers\Admin\</a:t>
                      </a:r>
                      <a:r>
                        <a:rPr lang="en-US" sz="1200" dirty="0" err="1">
                          <a:effectLst/>
                        </a:rPr>
                        <a:t>AdminController@destroy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992366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3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539" y="384231"/>
            <a:ext cx="10320671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00299" y="1275908"/>
          <a:ext cx="10462439" cy="4472214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240148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2507565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743979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4970747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4802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Method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URI                       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Name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Action                                                                            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teamMembers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teamMembers.index</a:t>
                      </a:r>
                      <a:r>
                        <a:rPr lang="en-US" sz="1300" dirty="0"/>
                        <a:t> 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App\Http\Controllers\Admin\TeamMemberController@index                                  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806504105"/>
                  </a:ext>
                </a:extLst>
              </a:tr>
              <a:tr h="4348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</a:t>
                      </a:r>
                      <a:r>
                        <a:rPr lang="en-US" sz="1300" dirty="0"/>
                        <a:t>/{</a:t>
                      </a:r>
                      <a:r>
                        <a:rPr lang="en-US" sz="1300" dirty="0" err="1"/>
                        <a:t>teamMember</a:t>
                      </a:r>
                      <a:r>
                        <a:rPr lang="en-US" sz="1300" dirty="0"/>
                        <a:t>}/ edit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teamMembers.edit</a:t>
                      </a:r>
                      <a:r>
                        <a:rPr lang="en-US" sz="1300" dirty="0"/>
                        <a:t>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TeamMemberController@edit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438000705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PUT|PATCH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</a:t>
                      </a:r>
                      <a:r>
                        <a:rPr lang="en-US" sz="1300" dirty="0"/>
                        <a:t>/{ </a:t>
                      </a:r>
                      <a:r>
                        <a:rPr lang="en-US" sz="1300" dirty="0" err="1"/>
                        <a:t>teamMember</a:t>
                      </a:r>
                      <a:r>
                        <a:rPr lang="en-US" sz="1300" dirty="0"/>
                        <a:t> }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teamMembers.update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App\Http\Controllers\Admin\TeamMemberController@update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2041502825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DELETE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</a:t>
                      </a:r>
                      <a:r>
                        <a:rPr lang="en-US" sz="1300" dirty="0"/>
                        <a:t>/{ </a:t>
                      </a:r>
                      <a:r>
                        <a:rPr lang="en-US" sz="1300" dirty="0" err="1"/>
                        <a:t>teamMember</a:t>
                      </a:r>
                      <a:r>
                        <a:rPr lang="en-US" sz="1300" dirty="0"/>
                        <a:t> }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teamMembers.destroy</a:t>
                      </a:r>
                      <a:r>
                        <a:rPr lang="en-US" sz="1300" dirty="0"/>
                        <a:t>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TeamMemberController@destroy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739058066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categories.index 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TaskCategoryController@index</a:t>
                      </a:r>
                      <a:r>
                        <a:rPr lang="en-US" sz="1300" dirty="0"/>
                        <a:t>                                  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548656819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POST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categories.store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TaskCategoryController@store</a:t>
                      </a:r>
                      <a:r>
                        <a:rPr lang="en-US" sz="1300" dirty="0"/>
                        <a:t>  </a:t>
                      </a:r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1656642216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categories/create             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categories.create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TaskCategoryController@create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3129876533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GET|HEAD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categories/{category}/ edit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categories.edit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TaskCategoryController@edit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2553645597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PUT|PATCH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categories/{category}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categories.update 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TaskCategoryController@update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953793153"/>
                  </a:ext>
                </a:extLst>
              </a:tr>
              <a:tr h="3952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DELETE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categories/{category}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/>
                        <a:t>categories.destroy</a:t>
                      </a:r>
                      <a:r>
                        <a:rPr lang="en-US" sz="1300" dirty="0"/>
                        <a:t>                  </a:t>
                      </a:r>
                    </a:p>
                  </a:txBody>
                  <a:tcPr marL="56520" marR="5652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App\Http\Controllers\Admin\</a:t>
                      </a:r>
                      <a:r>
                        <a:rPr lang="en-US" sz="1300" dirty="0" err="1"/>
                        <a:t>TaskCategoryController@destroy</a:t>
                      </a:r>
                      <a:endParaRPr lang="en-US" sz="1300" dirty="0"/>
                    </a:p>
                  </a:txBody>
                  <a:tcPr marL="56520" marR="56520" marT="0" marB="0"/>
                </a:tc>
                <a:extLst>
                  <a:ext uri="{0D108BD9-81ED-4DB2-BD59-A6C34878D82A}">
                    <a16:rowId xmlns:a16="http://schemas.microsoft.com/office/drawing/2014/main" val="971701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1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819" y="336975"/>
            <a:ext cx="10320671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181398" y="1209757"/>
          <a:ext cx="10509693" cy="4545997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525928">
                  <a:extLst>
                    <a:ext uri="{9D8B030D-6E8A-4147-A177-3AD203B41FA5}">
                      <a16:colId xmlns:a16="http://schemas.microsoft.com/office/drawing/2014/main" val="3603587813"/>
                    </a:ext>
                  </a:extLst>
                </a:gridCol>
                <a:gridCol w="3331968">
                  <a:extLst>
                    <a:ext uri="{9D8B030D-6E8A-4147-A177-3AD203B41FA5}">
                      <a16:colId xmlns:a16="http://schemas.microsoft.com/office/drawing/2014/main" val="302338766"/>
                    </a:ext>
                  </a:extLst>
                </a:gridCol>
                <a:gridCol w="5651797">
                  <a:extLst>
                    <a:ext uri="{9D8B030D-6E8A-4147-A177-3AD203B41FA5}">
                      <a16:colId xmlns:a16="http://schemas.microsoft.com/office/drawing/2014/main" val="3358033081"/>
                    </a:ext>
                  </a:extLst>
                </a:gridCol>
              </a:tblGrid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Method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URI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Action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179848345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api/v1/register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App\Http\Controllers\API\AuthAPIController@register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3255255542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api/v1/login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App\Http\Controllers\API\AuthAPIController@login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15625235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logout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App\Http\Controllers\API\AuthAPIController@logout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357188682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api/v1/get-profile-info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App\Http\Controllers\API\ProfileAPIController@show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114519388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update-profile-info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App\Http\Controllers\API\ProfileAPIController@update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3817429940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api/v1/update-profile-image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App\Http\Controllers\API\ProfileAPIController@updateImage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58568970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698906829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900715846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api/v1/projects/{project}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App\Http\Controllers\API\ProjectAPIController@show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614899958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PUT|PATCH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api/v1/projects/{project}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241962005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App\Http\Controllers\API\ProjectAPIController@destroy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181307489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api/v1/project-members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ProjectMemberAPIController@index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24884685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api/v1/project-members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App\Http\Controllers\API\ProjectMemberAPIController@store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956109959"/>
                  </a:ext>
                </a:extLst>
              </a:tr>
              <a:tr h="3503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api/v1/project-members/{project_member}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App\Http\Controllers\API\ProjectMemberAPIController@destroy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122958173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task-categories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TaskCategoryAPIController@index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177516877"/>
                  </a:ext>
                </a:extLst>
              </a:tr>
              <a:tr h="3288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api/v1/tasks?project_id={id}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582564595"/>
                  </a:ext>
                </a:extLst>
              </a:tr>
              <a:tr h="217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tasks?project_id={id}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TaskAPIController 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756562447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tasks/{task}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TaskAPIController @show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485909022"/>
                  </a:ext>
                </a:extLst>
              </a:tr>
              <a:tr h="200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PUT|PATCH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tasks/{ task}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TaskAPIController 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3532999629"/>
                  </a:ext>
                </a:extLst>
              </a:tr>
              <a:tr h="21435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tasks/{ task}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 </a:t>
                      </a:r>
                      <a:r>
                        <a:rPr lang="en-US" sz="1200" dirty="0" err="1">
                          <a:effectLst/>
                        </a:rPr>
                        <a:t>TaskAPIController@destroy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048169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0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330" y="327523"/>
            <a:ext cx="10320671" cy="11448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181397" y="1248584"/>
          <a:ext cx="10604204" cy="4563878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539651">
                  <a:extLst>
                    <a:ext uri="{9D8B030D-6E8A-4147-A177-3AD203B41FA5}">
                      <a16:colId xmlns:a16="http://schemas.microsoft.com/office/drawing/2014/main" val="455622482"/>
                    </a:ext>
                  </a:extLst>
                </a:gridCol>
                <a:gridCol w="2987456">
                  <a:extLst>
                    <a:ext uri="{9D8B030D-6E8A-4147-A177-3AD203B41FA5}">
                      <a16:colId xmlns:a16="http://schemas.microsoft.com/office/drawing/2014/main" val="2128802435"/>
                    </a:ext>
                  </a:extLst>
                </a:gridCol>
                <a:gridCol w="6077097">
                  <a:extLst>
                    <a:ext uri="{9D8B030D-6E8A-4147-A177-3AD203B41FA5}">
                      <a16:colId xmlns:a16="http://schemas.microsoft.com/office/drawing/2014/main" val="4110122857"/>
                    </a:ext>
                  </a:extLst>
                </a:gridCol>
              </a:tblGrid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Method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URI                 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Action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792889599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GET|HEAD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api/v1/my-tasks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App\Http\Controllers\API\MyTasksAPIController@index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474402912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api/v1/task-status/{id}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</a:t>
                      </a:r>
                      <a:r>
                        <a:rPr lang="en-US" sz="1200" dirty="0" err="1">
                          <a:effectLst/>
                        </a:rPr>
                        <a:t>TaskAPIController@updateStatus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357221223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task-members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TaskMemberAPIController@index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3398323917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task-members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TaskMemberAPIController@store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090465194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task-members/{ task_member}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 </a:t>
                      </a:r>
                      <a:r>
                        <a:rPr lang="en-US" sz="1200" dirty="0" err="1">
                          <a:effectLst/>
                        </a:rPr>
                        <a:t>TaskMemberAPIController@destroy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21011166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 dirty="0">
                          <a:effectLst/>
                        </a:rPr>
                        <a:t>GET|HEAD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api/v1/getCountOfFinishedTaskInProject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</a:t>
                      </a:r>
                      <a:r>
                        <a:rPr lang="en-US" sz="1200" dirty="0" err="1">
                          <a:effectLst/>
                        </a:rPr>
                        <a:t>TaskCountAPIController@getCountOfFinishedTaskInProject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896511318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api/v1/getCountOfTaskInProject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App\Http\Controllers\API\TaskCountAPIController@getCountOfTaskInProject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4271098152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api/v1/timelines?task_id={id}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App\Http\Controllers\API\TimelineAPIController@index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314468847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api/v1/ reports?task_id={id}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386716399"/>
                  </a:ext>
                </a:extLst>
              </a:tr>
              <a:tr h="4198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reports?task_id={id}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 @store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1734454865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reports/{report}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 @show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247799320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PUT|PATCH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reports/{report}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 @update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794534765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DELETE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 reports/{report}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 ReportAPIController@destroy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187295399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GET|HEAD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api/v1/notifications                   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App\Http\Controllers\API\NotificationAPIController@index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39499832"/>
                  </a:ext>
                </a:extLst>
              </a:tr>
              <a:tr h="2044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cap="all">
                          <a:effectLst/>
                        </a:rPr>
                        <a:t>POST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api/v1/notifications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App\Http\Controllers\API\</a:t>
                      </a:r>
                      <a:r>
                        <a:rPr lang="en-US" sz="1200" dirty="0" err="1">
                          <a:effectLst/>
                        </a:rPr>
                        <a:t>NotificationAPIController@store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281" marR="52281" marT="0" marB="0"/>
                </a:tc>
                <a:extLst>
                  <a:ext uri="{0D108BD9-81ED-4DB2-BD59-A6C34878D82A}">
                    <a16:rowId xmlns:a16="http://schemas.microsoft.com/office/drawing/2014/main" val="2023443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2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606240" y="3619680"/>
            <a:ext cx="11232960" cy="59664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tabLst>
                <a:tab pos="0" algn="l"/>
              </a:tabLst>
            </a:pPr>
            <a:endParaRPr lang="en-US" sz="4800" b="1" spc="-1" dirty="0">
              <a:solidFill>
                <a:srgbClr val="FFFFFF"/>
              </a:solidFill>
              <a:latin typeface="Overpass Mono"/>
              <a:ea typeface="Overpass Mono"/>
            </a:endParaRPr>
          </a:p>
        </p:txBody>
      </p:sp>
      <p:sp>
        <p:nvSpPr>
          <p:cNvPr id="858" name="TextShape 2"/>
          <p:cNvSpPr txBox="1"/>
          <p:nvPr/>
        </p:nvSpPr>
        <p:spPr>
          <a:xfrm>
            <a:off x="606240" y="2868000"/>
            <a:ext cx="11232960" cy="65232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" sz="10666" b="1" spc="-1" dirty="0">
                <a:solidFill>
                  <a:srgbClr val="00FFC5"/>
                </a:solidFill>
                <a:latin typeface="Overpass Mono"/>
                <a:ea typeface="Overpass Mono"/>
              </a:rPr>
              <a:t>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F9CBE-C5EC-49B0-AB61-98223994402D}"/>
              </a:ext>
            </a:extLst>
          </p:cNvPr>
          <p:cNvSpPr txBox="1"/>
          <p:nvPr/>
        </p:nvSpPr>
        <p:spPr>
          <a:xfrm>
            <a:off x="2747852" y="3627979"/>
            <a:ext cx="6984110" cy="523220"/>
          </a:xfrm>
          <a:prstGeom prst="rect">
            <a:avLst/>
          </a:prstGeom>
          <a:solidFill>
            <a:srgbClr val="7CFF7E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spc="-1">
                <a:solidFill>
                  <a:srgbClr val="FFFFFF"/>
                </a:solidFill>
                <a:latin typeface="Overpass Mono"/>
                <a:ea typeface="Overpass Mono"/>
              </a:rPr>
              <a:t>Challenges</a:t>
            </a:r>
            <a:endParaRPr lang="ko-KR" altLang="en-US" sz="2800" b="1" i="1" dirty="0">
              <a:solidFill>
                <a:srgbClr val="4040E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Challenges in Backend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2041450" y="1568893"/>
            <a:ext cx="9644431" cy="2372968"/>
          </a:xfrm>
        </p:spPr>
        <p:txBody>
          <a:bodyPr/>
          <a:lstStyle/>
          <a:p>
            <a:pPr marL="761981" indent="-761981">
              <a:buFont typeface="Arial" panose="020B0604020202020204" pitchFamily="34" charset="0"/>
              <a:buChar char="•"/>
            </a:pPr>
            <a:r>
              <a:rPr lang="en-US" sz="3200" dirty="0"/>
              <a:t>Find online server support </a:t>
            </a:r>
            <a:r>
              <a:rPr lang="en-US" sz="3200" dirty="0" err="1"/>
              <a:t>Laravel</a:t>
            </a:r>
            <a:r>
              <a:rPr lang="en-US" sz="3200" dirty="0"/>
              <a:t> to upload backend</a:t>
            </a:r>
          </a:p>
          <a:p>
            <a:pPr marL="761981" indent="-761981">
              <a:buFont typeface="Arial" panose="020B0604020202020204" pitchFamily="34" charset="0"/>
              <a:buChar char="•"/>
            </a:pPr>
            <a:r>
              <a:rPr lang="en-US" sz="3200" dirty="0"/>
              <a:t>Version of project  </a:t>
            </a:r>
          </a:p>
          <a:p>
            <a:pPr marL="761981" indent="-761981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60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404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3F4C8-BF17-4F5F-AFEF-0033ECB8E688}"/>
              </a:ext>
            </a:extLst>
          </p:cNvPr>
          <p:cNvSpPr txBox="1"/>
          <p:nvPr/>
        </p:nvSpPr>
        <p:spPr>
          <a:xfrm>
            <a:off x="3122247" y="3027201"/>
            <a:ext cx="584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Demo App</a:t>
            </a:r>
            <a:endParaRPr lang="ko-KR" altLang="en-US" sz="40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6">
            <a:extLst>
              <a:ext uri="{FF2B5EF4-FFF2-40B4-BE49-F238E27FC236}">
                <a16:creationId xmlns:a16="http://schemas.microsoft.com/office/drawing/2014/main" id="{36B3E254-895F-4C7C-B09D-3E1A7768DE0F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7CFF7E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rial" panose="020B0604020202020204" pitchFamily="34" charset="0"/>
              </a:rPr>
              <a:t>Conclusion. </a:t>
            </a:r>
            <a:endParaRPr lang="ko-KR" altLang="en-US" sz="40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047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E0E4BD7-3E70-4B01-9D69-BF67959C37EA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14718"/>
            </a:avLst>
          </a:prstGeom>
          <a:solidFill>
            <a:srgbClr val="404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Thanks !</a:t>
            </a:r>
            <a:endParaRPr lang="ko-KR" altLang="en-US" sz="66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068" y="85061"/>
            <a:ext cx="3509677" cy="623771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3" name="사각형: 둥근 모서리 13">
            <a:extLst>
              <a:ext uri="{FF2B5EF4-FFF2-40B4-BE49-F238E27FC236}">
                <a16:creationId xmlns:a16="http://schemas.microsoft.com/office/drawing/2014/main" id="{D31AD2B1-5387-4A70-BA5D-FA4B1879D106}"/>
              </a:ext>
            </a:extLst>
          </p:cNvPr>
          <p:cNvSpPr/>
          <p:nvPr/>
        </p:nvSpPr>
        <p:spPr>
          <a:xfrm>
            <a:off x="207389" y="867266"/>
            <a:ext cx="4051986" cy="569329"/>
          </a:xfrm>
          <a:prstGeom prst="roundRect">
            <a:avLst>
              <a:gd name="adj" fmla="val 50000"/>
            </a:avLst>
          </a:prstGeom>
          <a:solidFill>
            <a:srgbClr val="7CFF7E"/>
          </a:solidFill>
          <a:ln w="57150">
            <a:solidFill>
              <a:srgbClr val="4C3D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i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Demo application </a:t>
            </a:r>
            <a:endParaRPr lang="ko-KR" altLang="en-US" sz="28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0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26" y="-207390"/>
            <a:ext cx="3086100" cy="6858000"/>
          </a:xfrm>
          <a:prstGeom prst="rect">
            <a:avLst/>
          </a:prstGeom>
          <a:ln w="57150">
            <a:solidFill>
              <a:srgbClr val="4040E8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25" y="0"/>
            <a:ext cx="3086100" cy="6858000"/>
          </a:xfrm>
          <a:prstGeom prst="rect">
            <a:avLst/>
          </a:prstGeom>
          <a:ln w="57150">
            <a:solidFill>
              <a:srgbClr val="4040E8"/>
            </a:solidFill>
          </a:ln>
        </p:spPr>
      </p:pic>
    </p:spTree>
    <p:extLst>
      <p:ext uri="{BB962C8B-B14F-4D97-AF65-F5344CB8AC3E}">
        <p14:creationId xmlns:p14="http://schemas.microsoft.com/office/powerpoint/2010/main" val="130195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7F688594-1060-4D59-A2D2-F34E05CD9109}"/>
              </a:ext>
            </a:extLst>
          </p:cNvPr>
          <p:cNvSpPr txBox="1"/>
          <p:nvPr/>
        </p:nvSpPr>
        <p:spPr>
          <a:xfrm>
            <a:off x="4328268" y="800082"/>
            <a:ext cx="544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i="1" dirty="0" smtClean="0">
                <a:solidFill>
                  <a:srgbClr val="4040E8"/>
                </a:solidFill>
                <a:latin typeface="+mj-lt"/>
                <a:cs typeface="Arial" panose="020B0604020202020204" pitchFamily="34" charset="0"/>
              </a:rPr>
              <a:t>Sign Up and </a:t>
            </a:r>
            <a:r>
              <a:rPr lang="en-US" altLang="ko-KR" sz="3600" i="1" dirty="0">
                <a:solidFill>
                  <a:srgbClr val="4040E8"/>
                </a:solidFill>
                <a:latin typeface="+mj-lt"/>
                <a:cs typeface="Arial" panose="020B0604020202020204" pitchFamily="34" charset="0"/>
              </a:rPr>
              <a:t>s</a:t>
            </a:r>
            <a:r>
              <a:rPr lang="en-US" altLang="ko-KR" sz="3600" i="1" dirty="0" smtClean="0">
                <a:solidFill>
                  <a:srgbClr val="4040E8"/>
                </a:solidFill>
                <a:latin typeface="+mj-lt"/>
                <a:cs typeface="Arial" panose="020B0604020202020204" pitchFamily="34" charset="0"/>
              </a:rPr>
              <a:t>ign  in a </a:t>
            </a:r>
            <a:endParaRPr lang="ko-KR" altLang="en-US" sz="3600" i="1" dirty="0">
              <a:solidFill>
                <a:srgbClr val="4040E8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62" y="-141402"/>
            <a:ext cx="30861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664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09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61" y="113121"/>
            <a:ext cx="30861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56" y="0"/>
            <a:ext cx="30861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707" y="-67873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75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22" y="-160256"/>
            <a:ext cx="30861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36" y="-348792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33739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nito Black - Nunito ExtraLight">
      <a:majorFont>
        <a:latin typeface="Nunito Black"/>
        <a:ea typeface="Arial Unicode MS"/>
        <a:cs typeface=""/>
      </a:majorFont>
      <a:minorFont>
        <a:latin typeface="Nunito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040E8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i="1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</TotalTime>
  <Words>674</Words>
  <Application>Microsoft Office PowerPoint</Application>
  <PresentationFormat>Widescreen</PresentationFormat>
  <Paragraphs>300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 Unicode MS</vt:lpstr>
      <vt:lpstr>Garamond</vt:lpstr>
      <vt:lpstr>Nunito ExtraLight</vt:lpstr>
      <vt:lpstr>Arial</vt:lpstr>
      <vt:lpstr>맑은 고딕</vt:lpstr>
      <vt:lpstr>Wingdings</vt:lpstr>
      <vt:lpstr>Overpass Mono</vt:lpstr>
      <vt:lpstr>Nunito Black</vt:lpstr>
      <vt:lpstr>Calibri</vt:lpstr>
      <vt:lpstr>Söhne</vt:lpstr>
      <vt:lpstr>Inter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RESTful APIs work</vt:lpstr>
      <vt:lpstr>RESTful API request</vt:lpstr>
      <vt:lpstr>RESTful API server response</vt:lpstr>
      <vt:lpstr>WEB APIs</vt:lpstr>
      <vt:lpstr>WEB APIs</vt:lpstr>
      <vt:lpstr>APPLICATION APIs</vt:lpstr>
      <vt:lpstr>APPLICATION APIs</vt:lpstr>
      <vt:lpstr>PowerPoint Presentation</vt:lpstr>
      <vt:lpstr>Challenges in Backend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HEBA Ahmad aljedaya</cp:lastModifiedBy>
  <cp:revision>371</cp:revision>
  <dcterms:created xsi:type="dcterms:W3CDTF">2019-04-06T05:20:47Z</dcterms:created>
  <dcterms:modified xsi:type="dcterms:W3CDTF">2023-06-11T15:26:46Z</dcterms:modified>
</cp:coreProperties>
</file>